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7" r:id="rId5"/>
    <p:sldId id="263" r:id="rId6"/>
    <p:sldId id="282" r:id="rId7"/>
    <p:sldId id="266" r:id="rId8"/>
    <p:sldId id="273" r:id="rId9"/>
    <p:sldId id="283" r:id="rId10"/>
    <p:sldId id="301" r:id="rId11"/>
    <p:sldId id="296" r:id="rId12"/>
    <p:sldId id="297" r:id="rId13"/>
    <p:sldId id="298" r:id="rId14"/>
    <p:sldId id="299" r:id="rId15"/>
    <p:sldId id="272" r:id="rId16"/>
    <p:sldId id="278" r:id="rId17"/>
    <p:sldId id="289" r:id="rId18"/>
    <p:sldId id="274" r:id="rId19"/>
    <p:sldId id="302" r:id="rId20"/>
    <p:sldId id="300" r:id="rId21"/>
    <p:sldId id="303" r:id="rId22"/>
    <p:sldId id="277" r:id="rId23"/>
    <p:sldId id="280" r:id="rId24"/>
    <p:sldId id="287" r:id="rId25"/>
    <p:sldId id="288" r:id="rId26"/>
    <p:sldId id="276" r:id="rId27"/>
    <p:sldId id="290" r:id="rId28"/>
    <p:sldId id="291" r:id="rId29"/>
    <p:sldId id="304" r:id="rId30"/>
    <p:sldId id="281" r:id="rId31"/>
    <p:sldId id="292" r:id="rId32"/>
    <p:sldId id="293" r:id="rId33"/>
    <p:sldId id="279" r:id="rId3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A8"/>
    <a:srgbClr val="E6F2F6"/>
    <a:srgbClr val="EAEAE9"/>
    <a:srgbClr val="242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92" autoAdjust="0"/>
  </p:normalViewPr>
  <p:slideViewPr>
    <p:cSldViewPr snapToGrid="0">
      <p:cViewPr varScale="1">
        <p:scale>
          <a:sx n="62" d="100"/>
          <a:sy n="62" d="100"/>
        </p:scale>
        <p:origin x="72" y="76"/>
      </p:cViewPr>
      <p:guideLst>
        <p:guide orient="horz" pos="2160"/>
        <p:guide pos="3840"/>
      </p:guideLst>
    </p:cSldViewPr>
  </p:slideViewPr>
  <p:outlineViewPr>
    <p:cViewPr>
      <p:scale>
        <a:sx n="33" d="100"/>
        <a:sy n="33" d="100"/>
      </p:scale>
      <p:origin x="0" y="-2809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e Ludviksen" userId="73187043-dc8c-479e-94f0-33d567ad9208" providerId="ADAL" clId="{9252F716-FF95-4FD7-8A8E-EBA85574FE16}"/>
    <pc:docChg chg="modSld">
      <pc:chgData name="Trine Ludviksen" userId="73187043-dc8c-479e-94f0-33d567ad9208" providerId="ADAL" clId="{9252F716-FF95-4FD7-8A8E-EBA85574FE16}" dt="2024-02-08T12:43:03.249" v="2" actId="962"/>
      <pc:docMkLst>
        <pc:docMk/>
      </pc:docMkLst>
      <pc:sldChg chg="modSp mod">
        <pc:chgData name="Trine Ludviksen" userId="73187043-dc8c-479e-94f0-33d567ad9208" providerId="ADAL" clId="{9252F716-FF95-4FD7-8A8E-EBA85574FE16}" dt="2024-02-08T12:43:03.249" v="2" actId="962"/>
        <pc:sldMkLst>
          <pc:docMk/>
          <pc:sldMk cId="2578769602" sldId="290"/>
        </pc:sldMkLst>
        <pc:spChg chg="mod">
          <ac:chgData name="Trine Ludviksen" userId="73187043-dc8c-479e-94f0-33d567ad9208" providerId="ADAL" clId="{9252F716-FF95-4FD7-8A8E-EBA85574FE16}" dt="2024-02-08T12:43:03.249" v="2" actId="962"/>
          <ac:spMkLst>
            <pc:docMk/>
            <pc:sldMk cId="2578769602" sldId="290"/>
            <ac:spMk id="3" creationId="{CD19EE3E-4C7C-5272-7A1B-BEB91505DB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77465-BB95-C840-97B6-767129D945B6}" type="datetimeFigureOut">
              <a:rPr lang="nb-NO" smtClean="0"/>
              <a:t>08.02.2024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B32AD-BCE6-A645-B71C-124D2B5C537E}" type="slidenum">
              <a:rPr lang="nb-NO" smtClean="0"/>
              <a:t>‹#›</a:t>
            </a:fld>
            <a:endParaRPr lang="nb-NO"/>
          </a:p>
        </p:txBody>
      </p:sp>
    </p:spTree>
    <p:extLst>
      <p:ext uri="{BB962C8B-B14F-4D97-AF65-F5344CB8AC3E}">
        <p14:creationId xmlns:p14="http://schemas.microsoft.com/office/powerpoint/2010/main" val="634267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E1B32AD-BCE6-A645-B71C-124D2B5C537E}" type="slidenum">
              <a:rPr lang="nb-NO" smtClean="0"/>
              <a:t>1</a:t>
            </a:fld>
            <a:endParaRPr lang="nb-NO"/>
          </a:p>
        </p:txBody>
      </p:sp>
    </p:spTree>
    <p:extLst>
      <p:ext uri="{BB962C8B-B14F-4D97-AF65-F5344CB8AC3E}">
        <p14:creationId xmlns:p14="http://schemas.microsoft.com/office/powerpoint/2010/main" val="518965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E1B32AD-BCE6-A645-B71C-124D2B5C537E}" type="slidenum">
              <a:rPr lang="nb-NO" smtClean="0"/>
              <a:t>17</a:t>
            </a:fld>
            <a:endParaRPr lang="nb-NO"/>
          </a:p>
        </p:txBody>
      </p:sp>
    </p:spTree>
    <p:extLst>
      <p:ext uri="{BB962C8B-B14F-4D97-AF65-F5344CB8AC3E}">
        <p14:creationId xmlns:p14="http://schemas.microsoft.com/office/powerpoint/2010/main" val="2229436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Sjekkliste – første 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p>
          <a:p>
            <a:endParaRPr lang="nb-NO"/>
          </a:p>
        </p:txBody>
      </p:sp>
      <p:sp>
        <p:nvSpPr>
          <p:cNvPr id="4" name="Plassholder for lysbildenummer 3"/>
          <p:cNvSpPr>
            <a:spLocks noGrp="1"/>
          </p:cNvSpPr>
          <p:nvPr>
            <p:ph type="sldNum" sz="quarter" idx="5"/>
          </p:nvPr>
        </p:nvSpPr>
        <p:spPr/>
        <p:txBody>
          <a:bodyPr/>
          <a:lstStyle/>
          <a:p>
            <a:fld id="{5E1B32AD-BCE6-A645-B71C-124D2B5C537E}" type="slidenum">
              <a:rPr lang="nb-NO" smtClean="0"/>
              <a:t>18</a:t>
            </a:fld>
            <a:endParaRPr lang="nb-NO"/>
          </a:p>
        </p:txBody>
      </p:sp>
    </p:spTree>
    <p:extLst>
      <p:ext uri="{BB962C8B-B14F-4D97-AF65-F5344CB8AC3E}">
        <p14:creationId xmlns:p14="http://schemas.microsoft.com/office/powerpoint/2010/main" val="3517636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Jobb med innkalling og prøve fram til lunsj</a:t>
            </a:r>
          </a:p>
        </p:txBody>
      </p:sp>
      <p:sp>
        <p:nvSpPr>
          <p:cNvPr id="4" name="Plassholder for lysbildenummer 3"/>
          <p:cNvSpPr>
            <a:spLocks noGrp="1"/>
          </p:cNvSpPr>
          <p:nvPr>
            <p:ph type="sldNum" sz="quarter" idx="5"/>
          </p:nvPr>
        </p:nvSpPr>
        <p:spPr/>
        <p:txBody>
          <a:bodyPr/>
          <a:lstStyle/>
          <a:p>
            <a:fld id="{5E1B32AD-BCE6-A645-B71C-124D2B5C537E}" type="slidenum">
              <a:rPr lang="nb-NO" smtClean="0"/>
              <a:t>19</a:t>
            </a:fld>
            <a:endParaRPr lang="nb-NO"/>
          </a:p>
        </p:txBody>
      </p:sp>
    </p:spTree>
    <p:extLst>
      <p:ext uri="{BB962C8B-B14F-4D97-AF65-F5344CB8AC3E}">
        <p14:creationId xmlns:p14="http://schemas.microsoft.com/office/powerpoint/2010/main" val="2025667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Gjennomgang og jobb i grupper etter lunsj dag 2</a:t>
            </a:r>
          </a:p>
        </p:txBody>
      </p:sp>
      <p:sp>
        <p:nvSpPr>
          <p:cNvPr id="4" name="Plassholder for lysbildenummer 3"/>
          <p:cNvSpPr>
            <a:spLocks noGrp="1"/>
          </p:cNvSpPr>
          <p:nvPr>
            <p:ph type="sldNum" sz="quarter" idx="5"/>
          </p:nvPr>
        </p:nvSpPr>
        <p:spPr/>
        <p:txBody>
          <a:bodyPr/>
          <a:lstStyle/>
          <a:p>
            <a:fld id="{5E1B32AD-BCE6-A645-B71C-124D2B5C537E}" type="slidenum">
              <a:rPr lang="nb-NO" smtClean="0"/>
              <a:t>20</a:t>
            </a:fld>
            <a:endParaRPr lang="nb-NO"/>
          </a:p>
        </p:txBody>
      </p:sp>
    </p:spTree>
    <p:extLst>
      <p:ext uri="{BB962C8B-B14F-4D97-AF65-F5344CB8AC3E}">
        <p14:creationId xmlns:p14="http://schemas.microsoft.com/office/powerpoint/2010/main" val="1066378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 </a:t>
            </a:r>
          </a:p>
        </p:txBody>
      </p:sp>
      <p:sp>
        <p:nvSpPr>
          <p:cNvPr id="4" name="Plassholder for lysbildenummer 3"/>
          <p:cNvSpPr>
            <a:spLocks noGrp="1"/>
          </p:cNvSpPr>
          <p:nvPr>
            <p:ph type="sldNum" sz="quarter" idx="5"/>
          </p:nvPr>
        </p:nvSpPr>
        <p:spPr/>
        <p:txBody>
          <a:bodyPr/>
          <a:lstStyle/>
          <a:p>
            <a:fld id="{5E1B32AD-BCE6-A645-B71C-124D2B5C537E}" type="slidenum">
              <a:rPr lang="nb-NO" smtClean="0"/>
              <a:t>21</a:t>
            </a:fld>
            <a:endParaRPr lang="nb-NO"/>
          </a:p>
        </p:txBody>
      </p:sp>
    </p:spTree>
    <p:extLst>
      <p:ext uri="{BB962C8B-B14F-4D97-AF65-F5344CB8AC3E}">
        <p14:creationId xmlns:p14="http://schemas.microsoft.com/office/powerpoint/2010/main" val="3625267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E1B32AD-BCE6-A645-B71C-124D2B5C537E}" type="slidenum">
              <a:rPr lang="nb-NO" smtClean="0"/>
              <a:t>22</a:t>
            </a:fld>
            <a:endParaRPr lang="nb-NO"/>
          </a:p>
        </p:txBody>
      </p:sp>
    </p:spTree>
    <p:extLst>
      <p:ext uri="{BB962C8B-B14F-4D97-AF65-F5344CB8AC3E}">
        <p14:creationId xmlns:p14="http://schemas.microsoft.com/office/powerpoint/2010/main" val="4227237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 </a:t>
            </a:r>
          </a:p>
        </p:txBody>
      </p:sp>
      <p:sp>
        <p:nvSpPr>
          <p:cNvPr id="4" name="Plassholder for lysbildenummer 3"/>
          <p:cNvSpPr>
            <a:spLocks noGrp="1"/>
          </p:cNvSpPr>
          <p:nvPr>
            <p:ph type="sldNum" sz="quarter" idx="5"/>
          </p:nvPr>
        </p:nvSpPr>
        <p:spPr/>
        <p:txBody>
          <a:bodyPr/>
          <a:lstStyle/>
          <a:p>
            <a:fld id="{5E1B32AD-BCE6-A645-B71C-124D2B5C537E}" type="slidenum">
              <a:rPr lang="nb-NO" smtClean="0"/>
              <a:t>24</a:t>
            </a:fld>
            <a:endParaRPr lang="nb-NO"/>
          </a:p>
        </p:txBody>
      </p:sp>
    </p:spTree>
    <p:extLst>
      <p:ext uri="{BB962C8B-B14F-4D97-AF65-F5344CB8AC3E}">
        <p14:creationId xmlns:p14="http://schemas.microsoft.com/office/powerpoint/2010/main" val="2355196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E1B32AD-BCE6-A645-B71C-124D2B5C537E}" type="slidenum">
              <a:rPr lang="nb-NO" smtClean="0"/>
              <a:t>25</a:t>
            </a:fld>
            <a:endParaRPr lang="nb-NO"/>
          </a:p>
        </p:txBody>
      </p:sp>
    </p:spTree>
    <p:extLst>
      <p:ext uri="{BB962C8B-B14F-4D97-AF65-F5344CB8AC3E}">
        <p14:creationId xmlns:p14="http://schemas.microsoft.com/office/powerpoint/2010/main" val="1204507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Jobb med innkalling og prøve fram til lunsj</a:t>
            </a:r>
          </a:p>
        </p:txBody>
      </p:sp>
      <p:sp>
        <p:nvSpPr>
          <p:cNvPr id="4" name="Plassholder for lysbildenummer 3"/>
          <p:cNvSpPr>
            <a:spLocks noGrp="1"/>
          </p:cNvSpPr>
          <p:nvPr>
            <p:ph type="sldNum" sz="quarter" idx="5"/>
          </p:nvPr>
        </p:nvSpPr>
        <p:spPr/>
        <p:txBody>
          <a:bodyPr/>
          <a:lstStyle/>
          <a:p>
            <a:fld id="{5E1B32AD-BCE6-A645-B71C-124D2B5C537E}" type="slidenum">
              <a:rPr lang="nb-NO" smtClean="0"/>
              <a:t>26</a:t>
            </a:fld>
            <a:endParaRPr lang="nb-NO"/>
          </a:p>
        </p:txBody>
      </p:sp>
    </p:spTree>
    <p:extLst>
      <p:ext uri="{BB962C8B-B14F-4D97-AF65-F5344CB8AC3E}">
        <p14:creationId xmlns:p14="http://schemas.microsoft.com/office/powerpoint/2010/main" val="16606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Presentere oss selv </a:t>
            </a:r>
          </a:p>
          <a:p>
            <a:r>
              <a:rPr lang="nb-NO"/>
              <a:t>Takke for at de deltar i prøvenemnda og møter på kurs</a:t>
            </a:r>
          </a:p>
          <a:p>
            <a:r>
              <a:rPr lang="nb-NO"/>
              <a:t>Lese opp tekst og påpeke det viktige arbeidet de gjør, og rose arbeidsgivere for at de bidrar til dette viktige samfunnsoppdraget.</a:t>
            </a:r>
          </a:p>
          <a:p>
            <a:endParaRPr lang="nb-NO"/>
          </a:p>
          <a:p>
            <a:r>
              <a:rPr lang="nb-NO"/>
              <a:t>Håndsopprekning på hvor mange som deltok på lokalt kurs om nye læreplaner</a:t>
            </a:r>
          </a:p>
        </p:txBody>
      </p:sp>
      <p:sp>
        <p:nvSpPr>
          <p:cNvPr id="4" name="Plassholder for lysbildenummer 3"/>
          <p:cNvSpPr>
            <a:spLocks noGrp="1"/>
          </p:cNvSpPr>
          <p:nvPr>
            <p:ph type="sldNum" sz="quarter" idx="5"/>
          </p:nvPr>
        </p:nvSpPr>
        <p:spPr/>
        <p:txBody>
          <a:bodyPr/>
          <a:lstStyle/>
          <a:p>
            <a:fld id="{5E1B32AD-BCE6-A645-B71C-124D2B5C537E}" type="slidenum">
              <a:rPr lang="nb-NO" smtClean="0"/>
              <a:t>2</a:t>
            </a:fld>
            <a:endParaRPr lang="nb-NO"/>
          </a:p>
        </p:txBody>
      </p:sp>
    </p:spTree>
    <p:extLst>
      <p:ext uri="{BB962C8B-B14F-4D97-AF65-F5344CB8AC3E}">
        <p14:creationId xmlns:p14="http://schemas.microsoft.com/office/powerpoint/2010/main" val="223189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Nå tar vi et skritt videre, og skal jobbe inn de nye læreplanene i utarbeidelse av, og gjennomføring av fagprøver. </a:t>
            </a:r>
          </a:p>
        </p:txBody>
      </p:sp>
      <p:sp>
        <p:nvSpPr>
          <p:cNvPr id="4" name="Plassholder for lysbildenummer 3"/>
          <p:cNvSpPr>
            <a:spLocks noGrp="1"/>
          </p:cNvSpPr>
          <p:nvPr>
            <p:ph type="sldNum" sz="quarter" idx="5"/>
          </p:nvPr>
        </p:nvSpPr>
        <p:spPr/>
        <p:txBody>
          <a:bodyPr/>
          <a:lstStyle/>
          <a:p>
            <a:fld id="{5E1B32AD-BCE6-A645-B71C-124D2B5C537E}" type="slidenum">
              <a:rPr lang="nb-NO" smtClean="0"/>
              <a:t>3</a:t>
            </a:fld>
            <a:endParaRPr lang="nb-NO"/>
          </a:p>
        </p:txBody>
      </p:sp>
    </p:spTree>
    <p:extLst>
      <p:ext uri="{BB962C8B-B14F-4D97-AF65-F5344CB8AC3E}">
        <p14:creationId xmlns:p14="http://schemas.microsoft.com/office/powerpoint/2010/main" val="95328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leser opp alle nemndene, hver nemnd reiser seg.</a:t>
            </a:r>
            <a:br>
              <a:rPr lang="nb-NO"/>
            </a:br>
            <a:endParaRPr lang="nb-NO"/>
          </a:p>
        </p:txBody>
      </p:sp>
      <p:sp>
        <p:nvSpPr>
          <p:cNvPr id="4" name="Plassholder for lysbildenummer 3"/>
          <p:cNvSpPr>
            <a:spLocks noGrp="1"/>
          </p:cNvSpPr>
          <p:nvPr>
            <p:ph type="sldNum" sz="quarter" idx="5"/>
          </p:nvPr>
        </p:nvSpPr>
        <p:spPr/>
        <p:txBody>
          <a:bodyPr/>
          <a:lstStyle/>
          <a:p>
            <a:fld id="{5E1B32AD-BCE6-A645-B71C-124D2B5C537E}" type="slidenum">
              <a:rPr lang="nb-NO" smtClean="0"/>
              <a:t>4</a:t>
            </a:fld>
            <a:endParaRPr lang="nb-NO"/>
          </a:p>
        </p:txBody>
      </p:sp>
    </p:spTree>
    <p:extLst>
      <p:ext uri="{BB962C8B-B14F-4D97-AF65-F5344CB8AC3E}">
        <p14:creationId xmlns:p14="http://schemas.microsoft.com/office/powerpoint/2010/main" val="34298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Nettsider</a:t>
            </a:r>
          </a:p>
        </p:txBody>
      </p:sp>
      <p:sp>
        <p:nvSpPr>
          <p:cNvPr id="4" name="Plassholder for lysbildenummer 3"/>
          <p:cNvSpPr>
            <a:spLocks noGrp="1"/>
          </p:cNvSpPr>
          <p:nvPr>
            <p:ph type="sldNum" sz="quarter" idx="5"/>
          </p:nvPr>
        </p:nvSpPr>
        <p:spPr/>
        <p:txBody>
          <a:bodyPr/>
          <a:lstStyle/>
          <a:p>
            <a:fld id="{5E1B32AD-BCE6-A645-B71C-124D2B5C537E}" type="slidenum">
              <a:rPr lang="nb-NO" smtClean="0"/>
              <a:t>5</a:t>
            </a:fld>
            <a:endParaRPr lang="nb-NO"/>
          </a:p>
        </p:txBody>
      </p:sp>
    </p:spTree>
    <p:extLst>
      <p:ext uri="{BB962C8B-B14F-4D97-AF65-F5344CB8AC3E}">
        <p14:creationId xmlns:p14="http://schemas.microsoft.com/office/powerpoint/2010/main" val="1006932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Ta opp nettside:</a:t>
            </a:r>
          </a:p>
          <a:p>
            <a:r>
              <a:rPr lang="nb-NO"/>
              <a:t>- prøvenemnd </a:t>
            </a:r>
          </a:p>
          <a:p>
            <a:r>
              <a:rPr lang="nb-NO"/>
              <a:t>- lærebedrifter - kurs</a:t>
            </a:r>
          </a:p>
          <a:p>
            <a:r>
              <a:rPr lang="nb-NO"/>
              <a:t>- vitnemål, fagbrev</a:t>
            </a:r>
          </a:p>
          <a:p>
            <a:endParaRPr lang="nb-NO"/>
          </a:p>
          <a:p>
            <a:endParaRPr lang="nb-NO"/>
          </a:p>
        </p:txBody>
      </p:sp>
      <p:sp>
        <p:nvSpPr>
          <p:cNvPr id="4" name="Plassholder for lysbildenummer 3"/>
          <p:cNvSpPr>
            <a:spLocks noGrp="1"/>
          </p:cNvSpPr>
          <p:nvPr>
            <p:ph type="sldNum" sz="quarter" idx="5"/>
          </p:nvPr>
        </p:nvSpPr>
        <p:spPr/>
        <p:txBody>
          <a:bodyPr/>
          <a:lstStyle/>
          <a:p>
            <a:fld id="{5E1B32AD-BCE6-A645-B71C-124D2B5C537E}" type="slidenum">
              <a:rPr lang="nb-NO" smtClean="0"/>
              <a:t>6</a:t>
            </a:fld>
            <a:endParaRPr lang="nb-NO"/>
          </a:p>
        </p:txBody>
      </p:sp>
    </p:spTree>
    <p:extLst>
      <p:ext uri="{BB962C8B-B14F-4D97-AF65-F5344CB8AC3E}">
        <p14:creationId xmlns:p14="http://schemas.microsoft.com/office/powerpoint/2010/main" val="3556418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Eksempler:</a:t>
            </a:r>
          </a:p>
          <a:p>
            <a:pPr marL="171450" indent="-171450">
              <a:buFontTx/>
              <a:buChar char="-"/>
            </a:pPr>
            <a:r>
              <a:rPr lang="nb-NO"/>
              <a:t>Peke med føttene - sparking</a:t>
            </a:r>
          </a:p>
          <a:p>
            <a:pPr marL="171450" indent="-171450">
              <a:buFontTx/>
              <a:buChar char="-"/>
            </a:pPr>
            <a:r>
              <a:rPr lang="nb-NO"/>
              <a:t>Armene i kors </a:t>
            </a:r>
          </a:p>
          <a:p>
            <a:pPr marL="171450" indent="-171450">
              <a:buFontTx/>
              <a:buChar char="-"/>
            </a:pPr>
            <a:r>
              <a:rPr lang="nb-NO"/>
              <a:t>Faglig leder eller andre i bedriften er «gamle kjente» og vil snakke kjenning</a:t>
            </a:r>
          </a:p>
          <a:p>
            <a:pPr marL="171450" indent="-171450">
              <a:buFontTx/>
              <a:buChar char="-"/>
            </a:pPr>
            <a:r>
              <a:rPr lang="nb-NO"/>
              <a:t>Balanse i observasjonen – å se, men ikke henge over</a:t>
            </a:r>
          </a:p>
          <a:p>
            <a:pPr marL="171450" indent="-171450">
              <a:buFontTx/>
              <a:buChar char="-"/>
            </a:pPr>
            <a:r>
              <a:rPr lang="nb-NO"/>
              <a:t>Møte kandidat og bedrift med </a:t>
            </a:r>
            <a:r>
              <a:rPr lang="nb-NO" err="1"/>
              <a:t>nyskjerrighet</a:t>
            </a:r>
            <a:r>
              <a:rPr lang="nb-NO"/>
              <a:t> - </a:t>
            </a:r>
          </a:p>
        </p:txBody>
      </p:sp>
      <p:sp>
        <p:nvSpPr>
          <p:cNvPr id="4" name="Plassholder for lysbildenummer 3"/>
          <p:cNvSpPr>
            <a:spLocks noGrp="1"/>
          </p:cNvSpPr>
          <p:nvPr>
            <p:ph type="sldNum" sz="quarter" idx="5"/>
          </p:nvPr>
        </p:nvSpPr>
        <p:spPr/>
        <p:txBody>
          <a:bodyPr/>
          <a:lstStyle/>
          <a:p>
            <a:fld id="{5E1B32AD-BCE6-A645-B71C-124D2B5C537E}" type="slidenum">
              <a:rPr lang="nb-NO" smtClean="0"/>
              <a:t>12</a:t>
            </a:fld>
            <a:endParaRPr lang="nb-NO"/>
          </a:p>
        </p:txBody>
      </p:sp>
    </p:spTree>
    <p:extLst>
      <p:ext uri="{BB962C8B-B14F-4D97-AF65-F5344CB8AC3E}">
        <p14:creationId xmlns:p14="http://schemas.microsoft.com/office/powerpoint/2010/main" val="2040874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Sjekkliste – første 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p>
          <a:p>
            <a:endParaRPr lang="nb-NO"/>
          </a:p>
        </p:txBody>
      </p:sp>
      <p:sp>
        <p:nvSpPr>
          <p:cNvPr id="4" name="Plassholder for lysbildenummer 3"/>
          <p:cNvSpPr>
            <a:spLocks noGrp="1"/>
          </p:cNvSpPr>
          <p:nvPr>
            <p:ph type="sldNum" sz="quarter" idx="5"/>
          </p:nvPr>
        </p:nvSpPr>
        <p:spPr/>
        <p:txBody>
          <a:bodyPr/>
          <a:lstStyle/>
          <a:p>
            <a:fld id="{5E1B32AD-BCE6-A645-B71C-124D2B5C537E}" type="slidenum">
              <a:rPr lang="nb-NO" smtClean="0"/>
              <a:t>15</a:t>
            </a:fld>
            <a:endParaRPr lang="nb-NO"/>
          </a:p>
        </p:txBody>
      </p:sp>
    </p:spTree>
    <p:extLst>
      <p:ext uri="{BB962C8B-B14F-4D97-AF65-F5344CB8AC3E}">
        <p14:creationId xmlns:p14="http://schemas.microsoft.com/office/powerpoint/2010/main" val="3631616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Siste dag 1</a:t>
            </a:r>
          </a:p>
        </p:txBody>
      </p:sp>
      <p:sp>
        <p:nvSpPr>
          <p:cNvPr id="4" name="Plassholder for lysbildenummer 3"/>
          <p:cNvSpPr>
            <a:spLocks noGrp="1"/>
          </p:cNvSpPr>
          <p:nvPr>
            <p:ph type="sldNum" sz="quarter" idx="5"/>
          </p:nvPr>
        </p:nvSpPr>
        <p:spPr/>
        <p:txBody>
          <a:bodyPr/>
          <a:lstStyle/>
          <a:p>
            <a:fld id="{5E1B32AD-BCE6-A645-B71C-124D2B5C537E}" type="slidenum">
              <a:rPr lang="nb-NO" smtClean="0"/>
              <a:t>16</a:t>
            </a:fld>
            <a:endParaRPr lang="nb-NO"/>
          </a:p>
        </p:txBody>
      </p:sp>
    </p:spTree>
    <p:extLst>
      <p:ext uri="{BB962C8B-B14F-4D97-AF65-F5344CB8AC3E}">
        <p14:creationId xmlns:p14="http://schemas.microsoft.com/office/powerpoint/2010/main" val="4146086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rgbClr val="008DA8"/>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668053B-0464-87A7-4121-7ECC3E70D0D2}"/>
              </a:ext>
            </a:extLst>
          </p:cNvPr>
          <p:cNvSpPr/>
          <p:nvPr userDrawn="1"/>
        </p:nvSpPr>
        <p:spPr>
          <a:xfrm>
            <a:off x="0" y="6085755"/>
            <a:ext cx="12192000" cy="772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52B36F1-22FB-0FA3-8505-73DDE265874C}"/>
              </a:ext>
            </a:extLst>
          </p:cNvPr>
          <p:cNvSpPr>
            <a:spLocks noGrp="1"/>
          </p:cNvSpPr>
          <p:nvPr>
            <p:ph type="ctrTitle" hasCustomPrompt="1"/>
          </p:nvPr>
        </p:nvSpPr>
        <p:spPr>
          <a:xfrm>
            <a:off x="2059321" y="1924850"/>
            <a:ext cx="8564816" cy="993441"/>
          </a:xfrm>
        </p:spPr>
        <p:txBody>
          <a:bodyPr anchor="b">
            <a:noAutofit/>
          </a:bodyPr>
          <a:lstStyle>
            <a:lvl1pPr algn="l">
              <a:defRPr sz="6000">
                <a:solidFill>
                  <a:schemeClr val="bg1"/>
                </a:solidFill>
              </a:defRPr>
            </a:lvl1pPr>
          </a:lstStyle>
          <a:p>
            <a:r>
              <a:rPr lang="nb-NO"/>
              <a:t>Blå </a:t>
            </a:r>
            <a:r>
              <a:rPr lang="nb-NO" err="1"/>
              <a:t>forsidemal</a:t>
            </a:r>
            <a:endParaRPr lang="nb-NO"/>
          </a:p>
        </p:txBody>
      </p:sp>
      <p:sp>
        <p:nvSpPr>
          <p:cNvPr id="3" name="Undertittel 2">
            <a:extLst>
              <a:ext uri="{FF2B5EF4-FFF2-40B4-BE49-F238E27FC236}">
                <a16:creationId xmlns:a16="http://schemas.microsoft.com/office/drawing/2014/main" id="{652120C1-0669-7D03-09FC-23B9F2E50773}"/>
              </a:ext>
            </a:extLst>
          </p:cNvPr>
          <p:cNvSpPr>
            <a:spLocks noGrp="1"/>
          </p:cNvSpPr>
          <p:nvPr>
            <p:ph type="subTitle" idx="1" hasCustomPrompt="1"/>
          </p:nvPr>
        </p:nvSpPr>
        <p:spPr>
          <a:xfrm>
            <a:off x="2059321" y="5092740"/>
            <a:ext cx="4871037" cy="4414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E6F2F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solidFill>
                  <a:srgbClr val="EAEBEC"/>
                </a:solidFill>
                <a:effectLst/>
                <a:latin typeface="Arial" panose="020B0604020202020204" pitchFamily="34" charset="0"/>
              </a:rPr>
              <a:t>Undertittel /avdeling / avsender</a:t>
            </a:r>
          </a:p>
        </p:txBody>
      </p:sp>
      <p:pic>
        <p:nvPicPr>
          <p:cNvPr id="5" name="Bilde 4" descr="Et bilde som inneholder tekst, skilt&#10;&#10;Automatisk generert beskrivelse">
            <a:extLst>
              <a:ext uri="{FF2B5EF4-FFF2-40B4-BE49-F238E27FC236}">
                <a16:creationId xmlns:a16="http://schemas.microsoft.com/office/drawing/2014/main" id="{32A2245D-2837-309D-E589-FBFACF74CFC5}"/>
              </a:ext>
            </a:extLst>
          </p:cNvPr>
          <p:cNvPicPr>
            <a:picLocks noChangeAspect="1"/>
          </p:cNvPicPr>
          <p:nvPr userDrawn="1"/>
        </p:nvPicPr>
        <p:blipFill>
          <a:blip r:embed="rId2"/>
          <a:stretch>
            <a:fillRect/>
          </a:stretch>
        </p:blipFill>
        <p:spPr>
          <a:xfrm>
            <a:off x="10241552" y="6270105"/>
            <a:ext cx="1166036" cy="394349"/>
          </a:xfrm>
          <a:prstGeom prst="rect">
            <a:avLst/>
          </a:prstGeom>
        </p:spPr>
      </p:pic>
      <p:sp>
        <p:nvSpPr>
          <p:cNvPr id="6" name="Plassholder for dato 3">
            <a:extLst>
              <a:ext uri="{FF2B5EF4-FFF2-40B4-BE49-F238E27FC236}">
                <a16:creationId xmlns:a16="http://schemas.microsoft.com/office/drawing/2014/main" id="{8055648C-0B28-E4F1-945B-F97A34209821}"/>
              </a:ext>
            </a:extLst>
          </p:cNvPr>
          <p:cNvSpPr>
            <a:spLocks noGrp="1"/>
          </p:cNvSpPr>
          <p:nvPr>
            <p:ph type="dt" sz="half" idx="2"/>
          </p:nvPr>
        </p:nvSpPr>
        <p:spPr>
          <a:xfrm>
            <a:off x="838200" y="6310246"/>
            <a:ext cx="1166036" cy="365125"/>
          </a:xfrm>
          <a:prstGeom prst="rect">
            <a:avLst/>
          </a:prstGeom>
        </p:spPr>
        <p:txBody>
          <a:bodyPr vert="horz" lIns="91440" tIns="45720" rIns="91440" bIns="45720" rtlCol="0" anchor="ctr"/>
          <a:lstStyle>
            <a:lvl1pPr algn="l">
              <a:defRPr sz="1000">
                <a:solidFill>
                  <a:srgbClr val="242323"/>
                </a:solidFill>
                <a:latin typeface="Arial" panose="020B0604020202020204" pitchFamily="34" charset="0"/>
                <a:cs typeface="Arial" panose="020B0604020202020204" pitchFamily="34" charset="0"/>
              </a:defRPr>
            </a:lvl1pPr>
          </a:lstStyle>
          <a:p>
            <a:r>
              <a:rPr lang="nb-NO" err="1"/>
              <a:t>nfk.no</a:t>
            </a:r>
            <a:endParaRPr lang="nb-NO"/>
          </a:p>
        </p:txBody>
      </p:sp>
    </p:spTree>
    <p:extLst>
      <p:ext uri="{BB962C8B-B14F-4D97-AF65-F5344CB8AC3E}">
        <p14:creationId xmlns:p14="http://schemas.microsoft.com/office/powerpoint/2010/main" val="364775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o innholdsdel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B1D69FB-E294-B95C-55BC-677E2DC3912F}"/>
              </a:ext>
            </a:extLst>
          </p:cNvPr>
          <p:cNvSpPr/>
          <p:nvPr userDrawn="1"/>
        </p:nvSpPr>
        <p:spPr>
          <a:xfrm>
            <a:off x="0" y="6091996"/>
            <a:ext cx="12192000" cy="764364"/>
          </a:xfrm>
          <a:prstGeom prst="rect">
            <a:avLst/>
          </a:prstGeom>
          <a:solidFill>
            <a:srgbClr val="008DA8"/>
          </a:solidFill>
          <a:ln>
            <a:solidFill>
              <a:srgbClr val="008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008DA8"/>
              </a:solidFill>
              <a:highlight>
                <a:srgbClr val="008DA8"/>
              </a:highlight>
            </a:endParaRPr>
          </a:p>
        </p:txBody>
      </p:sp>
      <p:pic>
        <p:nvPicPr>
          <p:cNvPr id="9" name="Bilde 8">
            <a:extLst>
              <a:ext uri="{FF2B5EF4-FFF2-40B4-BE49-F238E27FC236}">
                <a16:creationId xmlns:a16="http://schemas.microsoft.com/office/drawing/2014/main" id="{C437983B-5EE8-699F-CBBD-8A3FAEFCC3B9}"/>
              </a:ext>
            </a:extLst>
          </p:cNvPr>
          <p:cNvPicPr>
            <a:picLocks noChangeAspect="1"/>
          </p:cNvPicPr>
          <p:nvPr userDrawn="1"/>
        </p:nvPicPr>
        <p:blipFill>
          <a:blip r:embed="rId2"/>
          <a:stretch>
            <a:fillRect/>
          </a:stretch>
        </p:blipFill>
        <p:spPr>
          <a:xfrm>
            <a:off x="10241555" y="6267782"/>
            <a:ext cx="1166033" cy="394348"/>
          </a:xfrm>
          <a:prstGeom prst="rect">
            <a:avLst/>
          </a:prstGeom>
        </p:spPr>
      </p:pic>
      <p:sp>
        <p:nvSpPr>
          <p:cNvPr id="2" name="Tittel 1">
            <a:extLst>
              <a:ext uri="{FF2B5EF4-FFF2-40B4-BE49-F238E27FC236}">
                <a16:creationId xmlns:a16="http://schemas.microsoft.com/office/drawing/2014/main" id="{FF4A542A-A0B6-FBF6-AE9D-A4632A62107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F6D6BF4-4A00-32B7-9A37-3099FA854F47}"/>
              </a:ext>
            </a:extLst>
          </p:cNvPr>
          <p:cNvSpPr>
            <a:spLocks noGrp="1"/>
          </p:cNvSpPr>
          <p:nvPr>
            <p:ph sz="half" idx="1"/>
          </p:nvPr>
        </p:nvSpPr>
        <p:spPr>
          <a:xfrm>
            <a:off x="838200" y="2027507"/>
            <a:ext cx="5181600" cy="387025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00ABDFE-37D5-D2AD-C7D5-F5BD4AD1A40F}"/>
              </a:ext>
            </a:extLst>
          </p:cNvPr>
          <p:cNvSpPr>
            <a:spLocks noGrp="1"/>
          </p:cNvSpPr>
          <p:nvPr>
            <p:ph sz="half" idx="2"/>
          </p:nvPr>
        </p:nvSpPr>
        <p:spPr>
          <a:xfrm>
            <a:off x="6172200" y="2027507"/>
            <a:ext cx="5181600" cy="387025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8075192-D616-8522-B6A6-FCE88EA449FA}"/>
              </a:ext>
            </a:extLst>
          </p:cNvPr>
          <p:cNvSpPr>
            <a:spLocks noGrp="1"/>
          </p:cNvSpPr>
          <p:nvPr>
            <p:ph type="dt" sz="half" idx="10"/>
          </p:nvPr>
        </p:nvSpPr>
        <p:spPr/>
        <p:txBody>
          <a:bodyPr/>
          <a:lstStyle>
            <a:lvl1pPr>
              <a:defRPr>
                <a:solidFill>
                  <a:schemeClr val="bg1"/>
                </a:solidFill>
              </a:defRPr>
            </a:lvl1pPr>
          </a:lstStyle>
          <a:p>
            <a:fld id="{9DEA02B3-FC0F-734C-9276-35B9D1E00BD5}" type="datetime1">
              <a:rPr lang="nb-NO" smtClean="0"/>
              <a:pPr/>
              <a:t>08.02.2024</a:t>
            </a:fld>
            <a:endParaRPr lang="nb-NO"/>
          </a:p>
        </p:txBody>
      </p:sp>
      <p:sp>
        <p:nvSpPr>
          <p:cNvPr id="6" name="Plassholder for bunntekst 5">
            <a:extLst>
              <a:ext uri="{FF2B5EF4-FFF2-40B4-BE49-F238E27FC236}">
                <a16:creationId xmlns:a16="http://schemas.microsoft.com/office/drawing/2014/main" id="{8B972782-E1CD-18FD-4343-D7AD8D1BDA09}"/>
              </a:ext>
            </a:extLst>
          </p:cNvPr>
          <p:cNvSpPr>
            <a:spLocks noGrp="1"/>
          </p:cNvSpPr>
          <p:nvPr>
            <p:ph type="ftr" sz="quarter" idx="11"/>
          </p:nvPr>
        </p:nvSpPr>
        <p:spPr>
          <a:xfrm>
            <a:off x="4038600" y="6356351"/>
            <a:ext cx="4114800" cy="357662"/>
          </a:xfrm>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A4A86427-D5B8-75FA-3BD4-DB539358665D}"/>
              </a:ext>
            </a:extLst>
          </p:cNvPr>
          <p:cNvSpPr>
            <a:spLocks noGrp="1"/>
          </p:cNvSpPr>
          <p:nvPr>
            <p:ph type="sldNum" sz="quarter" idx="12"/>
          </p:nvPr>
        </p:nvSpPr>
        <p:spPr/>
        <p:txBody>
          <a:bodyPr/>
          <a:lstStyle>
            <a:lvl1pPr>
              <a:defRPr>
                <a:solidFill>
                  <a:schemeClr val="bg1"/>
                </a:solidFill>
              </a:defRPr>
            </a:lvl1pPr>
          </a:lstStyle>
          <a:p>
            <a:fld id="{9D4E1B87-E08C-954B-A0B6-D8C613537A0E}" type="slidenum">
              <a:rPr lang="nb-NO" smtClean="0"/>
              <a:pPr/>
              <a:t>‹#›</a:t>
            </a:fld>
            <a:endParaRPr lang="nb-NO"/>
          </a:p>
        </p:txBody>
      </p:sp>
    </p:spTree>
    <p:extLst>
      <p:ext uri="{BB962C8B-B14F-4D97-AF65-F5344CB8AC3E}">
        <p14:creationId xmlns:p14="http://schemas.microsoft.com/office/powerpoint/2010/main" val="108790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o innholdsdeler">
    <p:bg>
      <p:bgPr>
        <a:solidFill>
          <a:srgbClr val="E6F2F6"/>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B1D69FB-E294-B95C-55BC-677E2DC3912F}"/>
              </a:ext>
            </a:extLst>
          </p:cNvPr>
          <p:cNvSpPr/>
          <p:nvPr userDrawn="1"/>
        </p:nvSpPr>
        <p:spPr>
          <a:xfrm>
            <a:off x="0" y="6091996"/>
            <a:ext cx="12192000" cy="764364"/>
          </a:xfrm>
          <a:prstGeom prst="rect">
            <a:avLst/>
          </a:prstGeom>
          <a:solidFill>
            <a:srgbClr val="008DA8"/>
          </a:solidFill>
          <a:ln>
            <a:solidFill>
              <a:srgbClr val="008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008DA8"/>
              </a:solidFill>
              <a:highlight>
                <a:srgbClr val="008DA8"/>
              </a:highlight>
            </a:endParaRPr>
          </a:p>
        </p:txBody>
      </p:sp>
      <p:pic>
        <p:nvPicPr>
          <p:cNvPr id="9" name="Bilde 8">
            <a:extLst>
              <a:ext uri="{FF2B5EF4-FFF2-40B4-BE49-F238E27FC236}">
                <a16:creationId xmlns:a16="http://schemas.microsoft.com/office/drawing/2014/main" id="{C437983B-5EE8-699F-CBBD-8A3FAEFCC3B9}"/>
              </a:ext>
            </a:extLst>
          </p:cNvPr>
          <p:cNvPicPr>
            <a:picLocks noChangeAspect="1"/>
          </p:cNvPicPr>
          <p:nvPr userDrawn="1"/>
        </p:nvPicPr>
        <p:blipFill>
          <a:blip r:embed="rId2"/>
          <a:stretch>
            <a:fillRect/>
          </a:stretch>
        </p:blipFill>
        <p:spPr>
          <a:xfrm>
            <a:off x="10241555" y="6267782"/>
            <a:ext cx="1166033" cy="394348"/>
          </a:xfrm>
          <a:prstGeom prst="rect">
            <a:avLst/>
          </a:prstGeom>
        </p:spPr>
      </p:pic>
      <p:sp>
        <p:nvSpPr>
          <p:cNvPr id="2" name="Tittel 1">
            <a:extLst>
              <a:ext uri="{FF2B5EF4-FFF2-40B4-BE49-F238E27FC236}">
                <a16:creationId xmlns:a16="http://schemas.microsoft.com/office/drawing/2014/main" id="{FF4A542A-A0B6-FBF6-AE9D-A4632A62107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F6D6BF4-4A00-32B7-9A37-3099FA854F47}"/>
              </a:ext>
            </a:extLst>
          </p:cNvPr>
          <p:cNvSpPr>
            <a:spLocks noGrp="1"/>
          </p:cNvSpPr>
          <p:nvPr>
            <p:ph sz="half" idx="1"/>
          </p:nvPr>
        </p:nvSpPr>
        <p:spPr>
          <a:xfrm>
            <a:off x="838200" y="2027507"/>
            <a:ext cx="5181600" cy="387025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00ABDFE-37D5-D2AD-C7D5-F5BD4AD1A40F}"/>
              </a:ext>
            </a:extLst>
          </p:cNvPr>
          <p:cNvSpPr>
            <a:spLocks noGrp="1"/>
          </p:cNvSpPr>
          <p:nvPr>
            <p:ph sz="half" idx="2"/>
          </p:nvPr>
        </p:nvSpPr>
        <p:spPr>
          <a:xfrm>
            <a:off x="6172200" y="2027507"/>
            <a:ext cx="5181600" cy="387025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8075192-D616-8522-B6A6-FCE88EA449FA}"/>
              </a:ext>
            </a:extLst>
          </p:cNvPr>
          <p:cNvSpPr>
            <a:spLocks noGrp="1"/>
          </p:cNvSpPr>
          <p:nvPr>
            <p:ph type="dt" sz="half" idx="10"/>
          </p:nvPr>
        </p:nvSpPr>
        <p:spPr/>
        <p:txBody>
          <a:bodyPr/>
          <a:lstStyle>
            <a:lvl1pPr>
              <a:defRPr>
                <a:solidFill>
                  <a:schemeClr val="bg1"/>
                </a:solidFill>
              </a:defRPr>
            </a:lvl1pPr>
          </a:lstStyle>
          <a:p>
            <a:fld id="{9DEA02B3-FC0F-734C-9276-35B9D1E00BD5}" type="datetime1">
              <a:rPr lang="nb-NO" smtClean="0"/>
              <a:pPr/>
              <a:t>08.02.2024</a:t>
            </a:fld>
            <a:endParaRPr lang="nb-NO"/>
          </a:p>
        </p:txBody>
      </p:sp>
      <p:sp>
        <p:nvSpPr>
          <p:cNvPr id="6" name="Plassholder for bunntekst 5">
            <a:extLst>
              <a:ext uri="{FF2B5EF4-FFF2-40B4-BE49-F238E27FC236}">
                <a16:creationId xmlns:a16="http://schemas.microsoft.com/office/drawing/2014/main" id="{8B972782-E1CD-18FD-4343-D7AD8D1BDA09}"/>
              </a:ext>
            </a:extLst>
          </p:cNvPr>
          <p:cNvSpPr>
            <a:spLocks noGrp="1"/>
          </p:cNvSpPr>
          <p:nvPr>
            <p:ph type="ftr" sz="quarter" idx="11"/>
          </p:nvPr>
        </p:nvSpPr>
        <p:spPr>
          <a:xfrm>
            <a:off x="4038600" y="6356351"/>
            <a:ext cx="4114800" cy="357662"/>
          </a:xfrm>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A4A86427-D5B8-75FA-3BD4-DB539358665D}"/>
              </a:ext>
            </a:extLst>
          </p:cNvPr>
          <p:cNvSpPr>
            <a:spLocks noGrp="1"/>
          </p:cNvSpPr>
          <p:nvPr>
            <p:ph type="sldNum" sz="quarter" idx="12"/>
          </p:nvPr>
        </p:nvSpPr>
        <p:spPr/>
        <p:txBody>
          <a:bodyPr/>
          <a:lstStyle>
            <a:lvl1pPr>
              <a:defRPr>
                <a:solidFill>
                  <a:schemeClr val="bg1"/>
                </a:solidFill>
              </a:defRPr>
            </a:lvl1pPr>
          </a:lstStyle>
          <a:p>
            <a:fld id="{9D4E1B87-E08C-954B-A0B6-D8C613537A0E}" type="slidenum">
              <a:rPr lang="nb-NO" smtClean="0"/>
              <a:pPr/>
              <a:t>‹#›</a:t>
            </a:fld>
            <a:endParaRPr lang="nb-NO"/>
          </a:p>
        </p:txBody>
      </p:sp>
    </p:spTree>
    <p:extLst>
      <p:ext uri="{BB962C8B-B14F-4D97-AF65-F5344CB8AC3E}">
        <p14:creationId xmlns:p14="http://schemas.microsoft.com/office/powerpoint/2010/main" val="443569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ammenligning">
    <p:bg>
      <p:bgPr>
        <a:solidFill>
          <a:srgbClr val="E6F2F6"/>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8A60F3A0-264F-B49B-5F7A-CF648F3FBA0A}"/>
              </a:ext>
            </a:extLst>
          </p:cNvPr>
          <p:cNvSpPr/>
          <p:nvPr userDrawn="1"/>
        </p:nvSpPr>
        <p:spPr>
          <a:xfrm>
            <a:off x="0" y="6091996"/>
            <a:ext cx="12192000" cy="764364"/>
          </a:xfrm>
          <a:prstGeom prst="rect">
            <a:avLst/>
          </a:prstGeom>
          <a:solidFill>
            <a:srgbClr val="008DA8"/>
          </a:solidFill>
          <a:ln>
            <a:solidFill>
              <a:srgbClr val="008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008DA8"/>
              </a:solidFill>
              <a:highlight>
                <a:srgbClr val="008DA8"/>
              </a:highlight>
            </a:endParaRPr>
          </a:p>
        </p:txBody>
      </p:sp>
      <p:pic>
        <p:nvPicPr>
          <p:cNvPr id="14" name="Bilde 13">
            <a:extLst>
              <a:ext uri="{FF2B5EF4-FFF2-40B4-BE49-F238E27FC236}">
                <a16:creationId xmlns:a16="http://schemas.microsoft.com/office/drawing/2014/main" id="{778F7CD6-F626-655F-650F-D324A917C9AF}"/>
              </a:ext>
            </a:extLst>
          </p:cNvPr>
          <p:cNvPicPr>
            <a:picLocks noChangeAspect="1"/>
          </p:cNvPicPr>
          <p:nvPr userDrawn="1"/>
        </p:nvPicPr>
        <p:blipFill>
          <a:blip r:embed="rId2"/>
          <a:stretch>
            <a:fillRect/>
          </a:stretch>
        </p:blipFill>
        <p:spPr>
          <a:xfrm>
            <a:off x="10241555" y="6267782"/>
            <a:ext cx="1166033" cy="394348"/>
          </a:xfrm>
          <a:prstGeom prst="rect">
            <a:avLst/>
          </a:prstGeom>
        </p:spPr>
      </p:pic>
      <p:sp>
        <p:nvSpPr>
          <p:cNvPr id="2" name="Tittel 1">
            <a:extLst>
              <a:ext uri="{FF2B5EF4-FFF2-40B4-BE49-F238E27FC236}">
                <a16:creationId xmlns:a16="http://schemas.microsoft.com/office/drawing/2014/main" id="{32FD19BA-F64D-37E5-B511-3225E483866D}"/>
              </a:ext>
            </a:extLst>
          </p:cNvPr>
          <p:cNvSpPr>
            <a:spLocks noGrp="1"/>
          </p:cNvSpPr>
          <p:nvPr>
            <p:ph type="title"/>
          </p:nvPr>
        </p:nvSpPr>
        <p:spPr>
          <a:xfrm>
            <a:off x="839788" y="365125"/>
            <a:ext cx="10515600" cy="1620546"/>
          </a:xfrm>
        </p:spPr>
        <p:txBody>
          <a:bodyPr/>
          <a:lstStyle/>
          <a:p>
            <a:r>
              <a:rPr lang="nb-NO"/>
              <a:t>Klikk for å redigere tittelstil</a:t>
            </a:r>
          </a:p>
        </p:txBody>
      </p:sp>
      <p:sp>
        <p:nvSpPr>
          <p:cNvPr id="4" name="Plassholder for innhold 3">
            <a:extLst>
              <a:ext uri="{FF2B5EF4-FFF2-40B4-BE49-F238E27FC236}">
                <a16:creationId xmlns:a16="http://schemas.microsoft.com/office/drawing/2014/main" id="{53A118F9-C594-F0A5-9E56-7265A8FDAC01}"/>
              </a:ext>
            </a:extLst>
          </p:cNvPr>
          <p:cNvSpPr>
            <a:spLocks noGrp="1"/>
          </p:cNvSpPr>
          <p:nvPr>
            <p:ph sz="half" idx="2" hasCustomPrompt="1"/>
          </p:nvPr>
        </p:nvSpPr>
        <p:spPr>
          <a:xfrm>
            <a:off x="839788" y="1985671"/>
            <a:ext cx="10512424" cy="3912095"/>
          </a:xfrm>
        </p:spPr>
        <p:txBody>
          <a:bodyPr numCol="2"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7" name="Plassholder for dato 6">
            <a:extLst>
              <a:ext uri="{FF2B5EF4-FFF2-40B4-BE49-F238E27FC236}">
                <a16:creationId xmlns:a16="http://schemas.microsoft.com/office/drawing/2014/main" id="{4F44448C-2551-06B2-DCCD-EFB01E4F8A00}"/>
              </a:ext>
            </a:extLst>
          </p:cNvPr>
          <p:cNvSpPr>
            <a:spLocks noGrp="1"/>
          </p:cNvSpPr>
          <p:nvPr>
            <p:ph type="dt" sz="half" idx="10"/>
          </p:nvPr>
        </p:nvSpPr>
        <p:spPr/>
        <p:txBody>
          <a:bodyPr/>
          <a:lstStyle>
            <a:lvl1pPr>
              <a:defRPr>
                <a:solidFill>
                  <a:schemeClr val="bg1"/>
                </a:solidFill>
              </a:defRPr>
            </a:lvl1pPr>
          </a:lstStyle>
          <a:p>
            <a:fld id="{A63A3335-17F9-0245-A31E-B8E750DC0035}" type="datetime1">
              <a:rPr lang="nb-NO" smtClean="0"/>
              <a:pPr/>
              <a:t>08.02.2024</a:t>
            </a:fld>
            <a:endParaRPr lang="nb-NO"/>
          </a:p>
        </p:txBody>
      </p:sp>
      <p:sp>
        <p:nvSpPr>
          <p:cNvPr id="8" name="Plassholder for bunntekst 7">
            <a:extLst>
              <a:ext uri="{FF2B5EF4-FFF2-40B4-BE49-F238E27FC236}">
                <a16:creationId xmlns:a16="http://schemas.microsoft.com/office/drawing/2014/main" id="{A5DC988B-04B2-AD07-E83F-D481C2B3713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9" name="Plassholder for lysbildenummer 8">
            <a:extLst>
              <a:ext uri="{FF2B5EF4-FFF2-40B4-BE49-F238E27FC236}">
                <a16:creationId xmlns:a16="http://schemas.microsoft.com/office/drawing/2014/main" id="{25BE5181-73D6-BE49-5B33-04AB89BC5026}"/>
              </a:ext>
            </a:extLst>
          </p:cNvPr>
          <p:cNvSpPr>
            <a:spLocks noGrp="1"/>
          </p:cNvSpPr>
          <p:nvPr>
            <p:ph type="sldNum" sz="quarter" idx="12"/>
          </p:nvPr>
        </p:nvSpPr>
        <p:spPr/>
        <p:txBody>
          <a:bodyPr/>
          <a:lstStyle>
            <a:lvl1pPr>
              <a:defRPr>
                <a:solidFill>
                  <a:schemeClr val="bg1"/>
                </a:solidFill>
              </a:defRPr>
            </a:lvl1pPr>
          </a:lstStyle>
          <a:p>
            <a:fld id="{9D4E1B87-E08C-954B-A0B6-D8C613537A0E}" type="slidenum">
              <a:rPr lang="nb-NO" smtClean="0"/>
              <a:pPr/>
              <a:t>‹#›</a:t>
            </a:fld>
            <a:endParaRPr lang="nb-NO"/>
          </a:p>
        </p:txBody>
      </p:sp>
    </p:spTree>
    <p:extLst>
      <p:ext uri="{BB962C8B-B14F-4D97-AF65-F5344CB8AC3E}">
        <p14:creationId xmlns:p14="http://schemas.microsoft.com/office/powerpoint/2010/main" val="2425801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08F7E73-B7D3-FE3A-6EF4-5EB0D0E61045}"/>
              </a:ext>
            </a:extLst>
          </p:cNvPr>
          <p:cNvSpPr/>
          <p:nvPr userDrawn="1"/>
        </p:nvSpPr>
        <p:spPr>
          <a:xfrm>
            <a:off x="0" y="6091996"/>
            <a:ext cx="12192000" cy="764364"/>
          </a:xfrm>
          <a:prstGeom prst="rect">
            <a:avLst/>
          </a:prstGeom>
          <a:solidFill>
            <a:srgbClr val="008DA8"/>
          </a:solidFill>
          <a:ln>
            <a:solidFill>
              <a:srgbClr val="008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008DA8"/>
              </a:solidFill>
              <a:highlight>
                <a:srgbClr val="008DA8"/>
              </a:highlight>
            </a:endParaRPr>
          </a:p>
        </p:txBody>
      </p:sp>
      <p:pic>
        <p:nvPicPr>
          <p:cNvPr id="8" name="Bilde 7">
            <a:extLst>
              <a:ext uri="{FF2B5EF4-FFF2-40B4-BE49-F238E27FC236}">
                <a16:creationId xmlns:a16="http://schemas.microsoft.com/office/drawing/2014/main" id="{00CFC720-209D-ABBD-4060-EFE81065438A}"/>
              </a:ext>
            </a:extLst>
          </p:cNvPr>
          <p:cNvPicPr>
            <a:picLocks noChangeAspect="1"/>
          </p:cNvPicPr>
          <p:nvPr userDrawn="1"/>
        </p:nvPicPr>
        <p:blipFill>
          <a:blip r:embed="rId2"/>
          <a:stretch>
            <a:fillRect/>
          </a:stretch>
        </p:blipFill>
        <p:spPr>
          <a:xfrm>
            <a:off x="10241555" y="6267782"/>
            <a:ext cx="1166033" cy="394348"/>
          </a:xfrm>
          <a:prstGeom prst="rect">
            <a:avLst/>
          </a:prstGeom>
        </p:spPr>
      </p:pic>
      <p:sp>
        <p:nvSpPr>
          <p:cNvPr id="2" name="Tittel 1">
            <a:extLst>
              <a:ext uri="{FF2B5EF4-FFF2-40B4-BE49-F238E27FC236}">
                <a16:creationId xmlns:a16="http://schemas.microsoft.com/office/drawing/2014/main" id="{6651BD3C-A15E-031F-8C49-D707AF247C1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2BA2F92D-6549-502E-12B3-0AF50FE1B947}"/>
              </a:ext>
            </a:extLst>
          </p:cNvPr>
          <p:cNvSpPr>
            <a:spLocks noGrp="1"/>
          </p:cNvSpPr>
          <p:nvPr>
            <p:ph type="dt" sz="half" idx="10"/>
          </p:nvPr>
        </p:nvSpPr>
        <p:spPr/>
        <p:txBody>
          <a:bodyPr/>
          <a:lstStyle>
            <a:lvl1pPr>
              <a:defRPr>
                <a:solidFill>
                  <a:schemeClr val="bg1"/>
                </a:solidFill>
              </a:defRPr>
            </a:lvl1pPr>
          </a:lstStyle>
          <a:p>
            <a:fld id="{B53DCEAF-0B84-0D48-8E0B-0DF0A719AD5F}" type="datetime1">
              <a:rPr lang="nb-NO" smtClean="0"/>
              <a:pPr/>
              <a:t>08.02.2024</a:t>
            </a:fld>
            <a:endParaRPr lang="nb-NO"/>
          </a:p>
        </p:txBody>
      </p:sp>
      <p:sp>
        <p:nvSpPr>
          <p:cNvPr id="4" name="Plassholder for bunntekst 3">
            <a:extLst>
              <a:ext uri="{FF2B5EF4-FFF2-40B4-BE49-F238E27FC236}">
                <a16:creationId xmlns:a16="http://schemas.microsoft.com/office/drawing/2014/main" id="{E37F6272-93A4-07C3-4A2E-CCBCAC722942}"/>
              </a:ext>
            </a:extLst>
          </p:cNvPr>
          <p:cNvSpPr>
            <a:spLocks noGrp="1"/>
          </p:cNvSpPr>
          <p:nvPr>
            <p:ph type="ftr" sz="quarter" idx="11"/>
          </p:nvPr>
        </p:nvSpPr>
        <p:spPr/>
        <p:txBody>
          <a:bodyPr/>
          <a:lstStyle>
            <a:lvl1pPr>
              <a:defRPr>
                <a:solidFill>
                  <a:schemeClr val="bg1"/>
                </a:solidFill>
                <a:highlight>
                  <a:srgbClr val="008DA8"/>
                </a:highlight>
              </a:defRPr>
            </a:lvl1pPr>
          </a:lstStyle>
          <a:p>
            <a:endParaRPr lang="nb-NO"/>
          </a:p>
        </p:txBody>
      </p:sp>
      <p:sp>
        <p:nvSpPr>
          <p:cNvPr id="5" name="Plassholder for lysbildenummer 4">
            <a:extLst>
              <a:ext uri="{FF2B5EF4-FFF2-40B4-BE49-F238E27FC236}">
                <a16:creationId xmlns:a16="http://schemas.microsoft.com/office/drawing/2014/main" id="{51400AD5-941C-50B0-2F03-DF3D901EC22D}"/>
              </a:ext>
            </a:extLst>
          </p:cNvPr>
          <p:cNvSpPr>
            <a:spLocks noGrp="1"/>
          </p:cNvSpPr>
          <p:nvPr>
            <p:ph type="sldNum" sz="quarter" idx="12"/>
          </p:nvPr>
        </p:nvSpPr>
        <p:spPr/>
        <p:txBody>
          <a:bodyPr/>
          <a:lstStyle>
            <a:lvl1pPr>
              <a:defRPr>
                <a:solidFill>
                  <a:schemeClr val="bg1"/>
                </a:solidFill>
              </a:defRPr>
            </a:lvl1pPr>
          </a:lstStyle>
          <a:p>
            <a:fld id="{9D4E1B87-E08C-954B-A0B6-D8C613537A0E}" type="slidenum">
              <a:rPr lang="nb-NO" smtClean="0"/>
              <a:pPr/>
              <a:t>‹#›</a:t>
            </a:fld>
            <a:endParaRPr lang="nb-NO"/>
          </a:p>
        </p:txBody>
      </p:sp>
      <p:sp>
        <p:nvSpPr>
          <p:cNvPr id="6" name="Plassholder for tekst 3">
            <a:extLst>
              <a:ext uri="{FF2B5EF4-FFF2-40B4-BE49-F238E27FC236}">
                <a16:creationId xmlns:a16="http://schemas.microsoft.com/office/drawing/2014/main" id="{15D93CCE-F221-0C81-0C1E-B958EB8C86D9}"/>
              </a:ext>
            </a:extLst>
          </p:cNvPr>
          <p:cNvSpPr>
            <a:spLocks noGrp="1"/>
          </p:cNvSpPr>
          <p:nvPr>
            <p:ph type="body" sz="half" idx="2"/>
          </p:nvPr>
        </p:nvSpPr>
        <p:spPr>
          <a:xfrm>
            <a:off x="838200" y="2019822"/>
            <a:ext cx="10515600" cy="2029663"/>
          </a:xfrm>
        </p:spPr>
        <p:txBody>
          <a:bodyPr numCol="2">
            <a:normAutofit/>
          </a:bodyPr>
          <a:lstStyle>
            <a:lvl1pPr marL="0" indent="0" algn="l">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1641285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B49BC06-8D97-1400-39BA-BE735D59C3AC}"/>
              </a:ext>
            </a:extLst>
          </p:cNvPr>
          <p:cNvSpPr/>
          <p:nvPr userDrawn="1"/>
        </p:nvSpPr>
        <p:spPr>
          <a:xfrm>
            <a:off x="0" y="6091996"/>
            <a:ext cx="12192000" cy="764364"/>
          </a:xfrm>
          <a:prstGeom prst="rect">
            <a:avLst/>
          </a:prstGeom>
          <a:solidFill>
            <a:srgbClr val="008DA8"/>
          </a:solidFill>
          <a:ln>
            <a:solidFill>
              <a:srgbClr val="008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008DA8"/>
              </a:solidFill>
              <a:highlight>
                <a:srgbClr val="008DA8"/>
              </a:highlight>
            </a:endParaRPr>
          </a:p>
        </p:txBody>
      </p:sp>
      <p:pic>
        <p:nvPicPr>
          <p:cNvPr id="6" name="Bilde 5">
            <a:extLst>
              <a:ext uri="{FF2B5EF4-FFF2-40B4-BE49-F238E27FC236}">
                <a16:creationId xmlns:a16="http://schemas.microsoft.com/office/drawing/2014/main" id="{622214B8-DB9D-F23F-BD2E-B561D540570D}"/>
              </a:ext>
            </a:extLst>
          </p:cNvPr>
          <p:cNvPicPr>
            <a:picLocks noChangeAspect="1"/>
          </p:cNvPicPr>
          <p:nvPr userDrawn="1"/>
        </p:nvPicPr>
        <p:blipFill>
          <a:blip r:embed="rId2"/>
          <a:stretch>
            <a:fillRect/>
          </a:stretch>
        </p:blipFill>
        <p:spPr>
          <a:xfrm>
            <a:off x="10241555" y="6267782"/>
            <a:ext cx="1166033" cy="394348"/>
          </a:xfrm>
          <a:prstGeom prst="rect">
            <a:avLst/>
          </a:prstGeom>
        </p:spPr>
      </p:pic>
      <p:sp>
        <p:nvSpPr>
          <p:cNvPr id="2" name="Plassholder for dato 1">
            <a:extLst>
              <a:ext uri="{FF2B5EF4-FFF2-40B4-BE49-F238E27FC236}">
                <a16:creationId xmlns:a16="http://schemas.microsoft.com/office/drawing/2014/main" id="{9714B819-F759-E33B-39B5-1C8E7A440FA3}"/>
              </a:ext>
            </a:extLst>
          </p:cNvPr>
          <p:cNvSpPr>
            <a:spLocks noGrp="1"/>
          </p:cNvSpPr>
          <p:nvPr>
            <p:ph type="dt" sz="half" idx="10"/>
          </p:nvPr>
        </p:nvSpPr>
        <p:spPr/>
        <p:txBody>
          <a:bodyPr/>
          <a:lstStyle>
            <a:lvl1pPr>
              <a:defRPr>
                <a:solidFill>
                  <a:schemeClr val="bg1"/>
                </a:solidFill>
              </a:defRPr>
            </a:lvl1pPr>
          </a:lstStyle>
          <a:p>
            <a:fld id="{6C7F9983-1FAA-AC4E-B43E-F228496F6C9B}" type="datetime1">
              <a:rPr lang="nb-NO" smtClean="0"/>
              <a:pPr/>
              <a:t>08.02.2024</a:t>
            </a:fld>
            <a:endParaRPr lang="nb-NO"/>
          </a:p>
        </p:txBody>
      </p:sp>
      <p:sp>
        <p:nvSpPr>
          <p:cNvPr id="3" name="Plassholder for bunntekst 2">
            <a:extLst>
              <a:ext uri="{FF2B5EF4-FFF2-40B4-BE49-F238E27FC236}">
                <a16:creationId xmlns:a16="http://schemas.microsoft.com/office/drawing/2014/main" id="{797E0EDE-E052-1AA5-CCBF-7073D08A030E}"/>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Plassholder for lysbildenummer 3">
            <a:extLst>
              <a:ext uri="{FF2B5EF4-FFF2-40B4-BE49-F238E27FC236}">
                <a16:creationId xmlns:a16="http://schemas.microsoft.com/office/drawing/2014/main" id="{023C78E9-E540-EEBC-23C3-4490613CF6AF}"/>
              </a:ext>
            </a:extLst>
          </p:cNvPr>
          <p:cNvSpPr>
            <a:spLocks noGrp="1"/>
          </p:cNvSpPr>
          <p:nvPr>
            <p:ph type="sldNum" sz="quarter" idx="12"/>
          </p:nvPr>
        </p:nvSpPr>
        <p:spPr/>
        <p:txBody>
          <a:bodyPr/>
          <a:lstStyle>
            <a:lvl1pPr>
              <a:defRPr>
                <a:solidFill>
                  <a:schemeClr val="bg1"/>
                </a:solidFill>
              </a:defRPr>
            </a:lvl1pPr>
          </a:lstStyle>
          <a:p>
            <a:fld id="{9D4E1B87-E08C-954B-A0B6-D8C613537A0E}" type="slidenum">
              <a:rPr lang="nb-NO" smtClean="0"/>
              <a:pPr/>
              <a:t>‹#›</a:t>
            </a:fld>
            <a:endParaRPr lang="nb-NO"/>
          </a:p>
        </p:txBody>
      </p:sp>
    </p:spTree>
    <p:extLst>
      <p:ext uri="{BB962C8B-B14F-4D97-AF65-F5344CB8AC3E}">
        <p14:creationId xmlns:p14="http://schemas.microsoft.com/office/powerpoint/2010/main" val="4042582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tel og innhold">
    <p:bg>
      <p:bgPr>
        <a:solidFill>
          <a:srgbClr val="E6F2F6"/>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1CE6739B-0BFD-72A0-0BEC-FF16D83A28CD}"/>
              </a:ext>
            </a:extLst>
          </p:cNvPr>
          <p:cNvSpPr/>
          <p:nvPr userDrawn="1"/>
        </p:nvSpPr>
        <p:spPr>
          <a:xfrm>
            <a:off x="0" y="0"/>
            <a:ext cx="12192000" cy="2028585"/>
          </a:xfrm>
          <a:prstGeom prst="rect">
            <a:avLst/>
          </a:prstGeom>
          <a:solidFill>
            <a:srgbClr val="00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F34CE0B5-CA9B-9437-2112-D272F768BFBF}"/>
              </a:ext>
            </a:extLst>
          </p:cNvPr>
          <p:cNvSpPr>
            <a:spLocks noGrp="1"/>
          </p:cNvSpPr>
          <p:nvPr>
            <p:ph type="title"/>
          </p:nvPr>
        </p:nvSpPr>
        <p:spPr>
          <a:xfrm>
            <a:off x="838200" y="365125"/>
            <a:ext cx="10515600" cy="1661901"/>
          </a:xfrm>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0AA7144C-1B08-F5BB-E937-03908AD5F3A3}"/>
              </a:ext>
            </a:extLst>
          </p:cNvPr>
          <p:cNvSpPr>
            <a:spLocks noGrp="1"/>
          </p:cNvSpPr>
          <p:nvPr>
            <p:ph idx="1"/>
          </p:nvPr>
        </p:nvSpPr>
        <p:spPr>
          <a:xfrm>
            <a:off x="838200" y="2113280"/>
            <a:ext cx="10515600" cy="384383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C24DAAD-30FB-A0A6-0303-6582187E6517}"/>
              </a:ext>
            </a:extLst>
          </p:cNvPr>
          <p:cNvSpPr>
            <a:spLocks noGrp="1"/>
          </p:cNvSpPr>
          <p:nvPr>
            <p:ph type="dt" sz="half" idx="10"/>
          </p:nvPr>
        </p:nvSpPr>
        <p:spPr/>
        <p:txBody>
          <a:bodyPr/>
          <a:lstStyle/>
          <a:p>
            <a:fld id="{08B3FB13-CE66-824D-A28A-9D2421C96775}" type="datetime1">
              <a:rPr lang="nb-NO" smtClean="0"/>
              <a:t>08.02.2024</a:t>
            </a:fld>
            <a:endParaRPr lang="nb-NO"/>
          </a:p>
        </p:txBody>
      </p:sp>
      <p:sp>
        <p:nvSpPr>
          <p:cNvPr id="5" name="Plassholder for bunntekst 4">
            <a:extLst>
              <a:ext uri="{FF2B5EF4-FFF2-40B4-BE49-F238E27FC236}">
                <a16:creationId xmlns:a16="http://schemas.microsoft.com/office/drawing/2014/main" id="{262B602A-8C50-608E-D07C-318143042D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0E2CE3A-BE27-3E9F-AFFE-B551CBE7B99C}"/>
              </a:ext>
            </a:extLst>
          </p:cNvPr>
          <p:cNvSpPr>
            <a:spLocks noGrp="1"/>
          </p:cNvSpPr>
          <p:nvPr>
            <p:ph type="sldNum" sz="quarter" idx="12"/>
          </p:nvPr>
        </p:nvSpPr>
        <p:spPr/>
        <p:txBody>
          <a:bodyPr/>
          <a:lstStyle/>
          <a:p>
            <a:fld id="{9D4E1B87-E08C-954B-A0B6-D8C613537A0E}" type="slidenum">
              <a:rPr lang="nb-NO" smtClean="0"/>
              <a:t>‹#›</a:t>
            </a:fld>
            <a:endParaRPr lang="nb-NO"/>
          </a:p>
        </p:txBody>
      </p:sp>
      <p:cxnSp>
        <p:nvCxnSpPr>
          <p:cNvPr id="10" name="Rett linje 9">
            <a:extLst>
              <a:ext uri="{FF2B5EF4-FFF2-40B4-BE49-F238E27FC236}">
                <a16:creationId xmlns:a16="http://schemas.microsoft.com/office/drawing/2014/main" id="{F7A64D74-C606-61E3-E761-F4724ABCEFD0}"/>
              </a:ext>
            </a:extLst>
          </p:cNvPr>
          <p:cNvCxnSpPr/>
          <p:nvPr userDrawn="1"/>
        </p:nvCxnSpPr>
        <p:spPr>
          <a:xfrm>
            <a:off x="838200" y="6155453"/>
            <a:ext cx="10515600" cy="0"/>
          </a:xfrm>
          <a:prstGeom prst="line">
            <a:avLst/>
          </a:prstGeom>
          <a:ln>
            <a:solidFill>
              <a:srgbClr val="2423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318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tel og innho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1CE6739B-0BFD-72A0-0BEC-FF16D83A28CD}"/>
              </a:ext>
            </a:extLst>
          </p:cNvPr>
          <p:cNvSpPr/>
          <p:nvPr userDrawn="1"/>
        </p:nvSpPr>
        <p:spPr>
          <a:xfrm>
            <a:off x="0" y="0"/>
            <a:ext cx="12192000" cy="2028585"/>
          </a:xfrm>
          <a:prstGeom prst="rect">
            <a:avLst/>
          </a:prstGeom>
          <a:solidFill>
            <a:srgbClr val="00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F34CE0B5-CA9B-9437-2112-D272F768BFBF}"/>
              </a:ext>
            </a:extLst>
          </p:cNvPr>
          <p:cNvSpPr>
            <a:spLocks noGrp="1"/>
          </p:cNvSpPr>
          <p:nvPr>
            <p:ph type="title"/>
          </p:nvPr>
        </p:nvSpPr>
        <p:spPr>
          <a:xfrm>
            <a:off x="838200" y="365125"/>
            <a:ext cx="10515600" cy="1661901"/>
          </a:xfrm>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0AA7144C-1B08-F5BB-E937-03908AD5F3A3}"/>
              </a:ext>
            </a:extLst>
          </p:cNvPr>
          <p:cNvSpPr>
            <a:spLocks noGrp="1"/>
          </p:cNvSpPr>
          <p:nvPr>
            <p:ph idx="1"/>
          </p:nvPr>
        </p:nvSpPr>
        <p:spPr>
          <a:xfrm>
            <a:off x="838200" y="2113280"/>
            <a:ext cx="10515600" cy="384383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C24DAAD-30FB-A0A6-0303-6582187E6517}"/>
              </a:ext>
            </a:extLst>
          </p:cNvPr>
          <p:cNvSpPr>
            <a:spLocks noGrp="1"/>
          </p:cNvSpPr>
          <p:nvPr>
            <p:ph type="dt" sz="half" idx="10"/>
          </p:nvPr>
        </p:nvSpPr>
        <p:spPr/>
        <p:txBody>
          <a:bodyPr/>
          <a:lstStyle/>
          <a:p>
            <a:fld id="{08B3FB13-CE66-824D-A28A-9D2421C96775}" type="datetime1">
              <a:rPr lang="nb-NO" smtClean="0"/>
              <a:t>08.02.2024</a:t>
            </a:fld>
            <a:endParaRPr lang="nb-NO"/>
          </a:p>
        </p:txBody>
      </p:sp>
      <p:sp>
        <p:nvSpPr>
          <p:cNvPr id="5" name="Plassholder for bunntekst 4">
            <a:extLst>
              <a:ext uri="{FF2B5EF4-FFF2-40B4-BE49-F238E27FC236}">
                <a16:creationId xmlns:a16="http://schemas.microsoft.com/office/drawing/2014/main" id="{262B602A-8C50-608E-D07C-318143042D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0E2CE3A-BE27-3E9F-AFFE-B551CBE7B99C}"/>
              </a:ext>
            </a:extLst>
          </p:cNvPr>
          <p:cNvSpPr>
            <a:spLocks noGrp="1"/>
          </p:cNvSpPr>
          <p:nvPr>
            <p:ph type="sldNum" sz="quarter" idx="12"/>
          </p:nvPr>
        </p:nvSpPr>
        <p:spPr/>
        <p:txBody>
          <a:bodyPr/>
          <a:lstStyle/>
          <a:p>
            <a:fld id="{9D4E1B87-E08C-954B-A0B6-D8C613537A0E}" type="slidenum">
              <a:rPr lang="nb-NO" smtClean="0"/>
              <a:t>‹#›</a:t>
            </a:fld>
            <a:endParaRPr lang="nb-NO"/>
          </a:p>
        </p:txBody>
      </p:sp>
      <p:cxnSp>
        <p:nvCxnSpPr>
          <p:cNvPr id="10" name="Rett linje 9">
            <a:extLst>
              <a:ext uri="{FF2B5EF4-FFF2-40B4-BE49-F238E27FC236}">
                <a16:creationId xmlns:a16="http://schemas.microsoft.com/office/drawing/2014/main" id="{F7A64D74-C606-61E3-E761-F4724ABCEFD0}"/>
              </a:ext>
            </a:extLst>
          </p:cNvPr>
          <p:cNvCxnSpPr/>
          <p:nvPr userDrawn="1"/>
        </p:nvCxnSpPr>
        <p:spPr>
          <a:xfrm>
            <a:off x="838200" y="6155453"/>
            <a:ext cx="10515600" cy="0"/>
          </a:xfrm>
          <a:prstGeom prst="line">
            <a:avLst/>
          </a:prstGeom>
          <a:ln>
            <a:solidFill>
              <a:srgbClr val="2423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21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tel og innhold">
    <p:bg>
      <p:bgPr>
        <a:solidFill>
          <a:srgbClr val="E6F2F6"/>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1CE6739B-0BFD-72A0-0BEC-FF16D83A28CD}"/>
              </a:ext>
            </a:extLst>
          </p:cNvPr>
          <p:cNvSpPr/>
          <p:nvPr userDrawn="1"/>
        </p:nvSpPr>
        <p:spPr>
          <a:xfrm>
            <a:off x="0" y="0"/>
            <a:ext cx="12192000" cy="2028585"/>
          </a:xfrm>
          <a:prstGeom prst="rect">
            <a:avLst/>
          </a:prstGeom>
          <a:solidFill>
            <a:srgbClr val="00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F34CE0B5-CA9B-9437-2112-D272F768BFBF}"/>
              </a:ext>
            </a:extLst>
          </p:cNvPr>
          <p:cNvSpPr>
            <a:spLocks noGrp="1"/>
          </p:cNvSpPr>
          <p:nvPr>
            <p:ph type="title"/>
          </p:nvPr>
        </p:nvSpPr>
        <p:spPr>
          <a:xfrm>
            <a:off x="838200" y="365125"/>
            <a:ext cx="10515600" cy="1661901"/>
          </a:xfrm>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0AA7144C-1B08-F5BB-E937-03908AD5F3A3}"/>
              </a:ext>
            </a:extLst>
          </p:cNvPr>
          <p:cNvSpPr>
            <a:spLocks noGrp="1"/>
          </p:cNvSpPr>
          <p:nvPr>
            <p:ph idx="1"/>
          </p:nvPr>
        </p:nvSpPr>
        <p:spPr>
          <a:xfrm>
            <a:off x="838200" y="2113280"/>
            <a:ext cx="10515600" cy="384383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C24DAAD-30FB-A0A6-0303-6582187E6517}"/>
              </a:ext>
            </a:extLst>
          </p:cNvPr>
          <p:cNvSpPr>
            <a:spLocks noGrp="1"/>
          </p:cNvSpPr>
          <p:nvPr>
            <p:ph type="dt" sz="half" idx="10"/>
          </p:nvPr>
        </p:nvSpPr>
        <p:spPr/>
        <p:txBody>
          <a:bodyPr/>
          <a:lstStyle/>
          <a:p>
            <a:fld id="{08B3FB13-CE66-824D-A28A-9D2421C96775}" type="datetime1">
              <a:rPr lang="nb-NO" smtClean="0"/>
              <a:t>08.02.2024</a:t>
            </a:fld>
            <a:endParaRPr lang="nb-NO"/>
          </a:p>
        </p:txBody>
      </p:sp>
      <p:sp>
        <p:nvSpPr>
          <p:cNvPr id="5" name="Plassholder for bunntekst 4">
            <a:extLst>
              <a:ext uri="{FF2B5EF4-FFF2-40B4-BE49-F238E27FC236}">
                <a16:creationId xmlns:a16="http://schemas.microsoft.com/office/drawing/2014/main" id="{262B602A-8C50-608E-D07C-318143042D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0E2CE3A-BE27-3E9F-AFFE-B551CBE7B99C}"/>
              </a:ext>
            </a:extLst>
          </p:cNvPr>
          <p:cNvSpPr>
            <a:spLocks noGrp="1"/>
          </p:cNvSpPr>
          <p:nvPr>
            <p:ph type="sldNum" sz="quarter" idx="12"/>
          </p:nvPr>
        </p:nvSpPr>
        <p:spPr/>
        <p:txBody>
          <a:bodyPr/>
          <a:lstStyle/>
          <a:p>
            <a:fld id="{9D4E1B87-E08C-954B-A0B6-D8C613537A0E}" type="slidenum">
              <a:rPr lang="nb-NO" smtClean="0"/>
              <a:t>‹#›</a:t>
            </a:fld>
            <a:endParaRPr lang="nb-NO"/>
          </a:p>
        </p:txBody>
      </p:sp>
      <p:cxnSp>
        <p:nvCxnSpPr>
          <p:cNvPr id="10" name="Rett linje 9">
            <a:extLst>
              <a:ext uri="{FF2B5EF4-FFF2-40B4-BE49-F238E27FC236}">
                <a16:creationId xmlns:a16="http://schemas.microsoft.com/office/drawing/2014/main" id="{F7A64D74-C606-61E3-E761-F4724ABCEFD0}"/>
              </a:ext>
            </a:extLst>
          </p:cNvPr>
          <p:cNvCxnSpPr/>
          <p:nvPr userDrawn="1"/>
        </p:nvCxnSpPr>
        <p:spPr>
          <a:xfrm>
            <a:off x="838200" y="6155453"/>
            <a:ext cx="10515600" cy="0"/>
          </a:xfrm>
          <a:prstGeom prst="line">
            <a:avLst/>
          </a:prstGeom>
          <a:ln>
            <a:solidFill>
              <a:srgbClr val="2423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388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tel og innhold">
    <p:bg>
      <p:bgPr>
        <a:solidFill>
          <a:srgbClr val="E6F2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4CE0B5-CA9B-9437-2112-D272F768BFBF}"/>
              </a:ext>
            </a:extLst>
          </p:cNvPr>
          <p:cNvSpPr>
            <a:spLocks noGrp="1"/>
          </p:cNvSpPr>
          <p:nvPr>
            <p:ph type="title"/>
          </p:nvPr>
        </p:nvSpPr>
        <p:spPr>
          <a:xfrm>
            <a:off x="838200" y="365125"/>
            <a:ext cx="10515600" cy="1661901"/>
          </a:xfrm>
        </p:spPr>
        <p:txBody>
          <a:bodyPr/>
          <a:lstStyle>
            <a:lvl1pPr>
              <a:defRPr>
                <a:solidFill>
                  <a:srgbClr val="242323"/>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0AA7144C-1B08-F5BB-E937-03908AD5F3A3}"/>
              </a:ext>
            </a:extLst>
          </p:cNvPr>
          <p:cNvSpPr>
            <a:spLocks noGrp="1"/>
          </p:cNvSpPr>
          <p:nvPr>
            <p:ph idx="1"/>
          </p:nvPr>
        </p:nvSpPr>
        <p:spPr>
          <a:xfrm>
            <a:off x="838200" y="2113280"/>
            <a:ext cx="10515600" cy="384383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C24DAAD-30FB-A0A6-0303-6582187E6517}"/>
              </a:ext>
            </a:extLst>
          </p:cNvPr>
          <p:cNvSpPr>
            <a:spLocks noGrp="1"/>
          </p:cNvSpPr>
          <p:nvPr>
            <p:ph type="dt" sz="half" idx="10"/>
          </p:nvPr>
        </p:nvSpPr>
        <p:spPr/>
        <p:txBody>
          <a:bodyPr/>
          <a:lstStyle/>
          <a:p>
            <a:fld id="{08B3FB13-CE66-824D-A28A-9D2421C96775}" type="datetime1">
              <a:rPr lang="nb-NO" smtClean="0"/>
              <a:t>08.02.2024</a:t>
            </a:fld>
            <a:endParaRPr lang="nb-NO"/>
          </a:p>
        </p:txBody>
      </p:sp>
      <p:sp>
        <p:nvSpPr>
          <p:cNvPr id="5" name="Plassholder for bunntekst 4">
            <a:extLst>
              <a:ext uri="{FF2B5EF4-FFF2-40B4-BE49-F238E27FC236}">
                <a16:creationId xmlns:a16="http://schemas.microsoft.com/office/drawing/2014/main" id="{262B602A-8C50-608E-D07C-318143042D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0E2CE3A-BE27-3E9F-AFFE-B551CBE7B99C}"/>
              </a:ext>
            </a:extLst>
          </p:cNvPr>
          <p:cNvSpPr>
            <a:spLocks noGrp="1"/>
          </p:cNvSpPr>
          <p:nvPr>
            <p:ph type="sldNum" sz="quarter" idx="12"/>
          </p:nvPr>
        </p:nvSpPr>
        <p:spPr/>
        <p:txBody>
          <a:bodyPr/>
          <a:lstStyle/>
          <a:p>
            <a:fld id="{9D4E1B87-E08C-954B-A0B6-D8C613537A0E}" type="slidenum">
              <a:rPr lang="nb-NO" smtClean="0"/>
              <a:t>‹#›</a:t>
            </a:fld>
            <a:endParaRPr lang="nb-NO"/>
          </a:p>
        </p:txBody>
      </p:sp>
      <p:cxnSp>
        <p:nvCxnSpPr>
          <p:cNvPr id="10" name="Rett linje 9">
            <a:extLst>
              <a:ext uri="{FF2B5EF4-FFF2-40B4-BE49-F238E27FC236}">
                <a16:creationId xmlns:a16="http://schemas.microsoft.com/office/drawing/2014/main" id="{F7A64D74-C606-61E3-E761-F4724ABCEFD0}"/>
              </a:ext>
            </a:extLst>
          </p:cNvPr>
          <p:cNvCxnSpPr/>
          <p:nvPr userDrawn="1"/>
        </p:nvCxnSpPr>
        <p:spPr>
          <a:xfrm>
            <a:off x="838200" y="6155453"/>
            <a:ext cx="10515600" cy="0"/>
          </a:xfrm>
          <a:prstGeom prst="line">
            <a:avLst/>
          </a:prstGeom>
          <a:ln>
            <a:solidFill>
              <a:srgbClr val="242323"/>
            </a:solidFill>
          </a:ln>
        </p:spPr>
        <p:style>
          <a:lnRef idx="1">
            <a:schemeClr val="accent1"/>
          </a:lnRef>
          <a:fillRef idx="0">
            <a:schemeClr val="accent1"/>
          </a:fillRef>
          <a:effectRef idx="0">
            <a:schemeClr val="accent1"/>
          </a:effectRef>
          <a:fontRef idx="minor">
            <a:schemeClr val="tx1"/>
          </a:fontRef>
        </p:style>
      </p:cxnSp>
      <p:cxnSp>
        <p:nvCxnSpPr>
          <p:cNvPr id="7" name="Rett linje 6">
            <a:extLst>
              <a:ext uri="{FF2B5EF4-FFF2-40B4-BE49-F238E27FC236}">
                <a16:creationId xmlns:a16="http://schemas.microsoft.com/office/drawing/2014/main" id="{CAAF94DE-9942-F87C-2ED9-722EC3DAF63E}"/>
              </a:ext>
            </a:extLst>
          </p:cNvPr>
          <p:cNvCxnSpPr/>
          <p:nvPr userDrawn="1"/>
        </p:nvCxnSpPr>
        <p:spPr>
          <a:xfrm>
            <a:off x="830516" y="2029127"/>
            <a:ext cx="10515600" cy="0"/>
          </a:xfrm>
          <a:prstGeom prst="line">
            <a:avLst/>
          </a:prstGeom>
          <a:ln>
            <a:solidFill>
              <a:srgbClr val="2423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158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tel og innhold">
    <p:bg>
      <p:bgPr>
        <a:solidFill>
          <a:srgbClr val="EAEAE9"/>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4CE0B5-CA9B-9437-2112-D272F768BFBF}"/>
              </a:ext>
            </a:extLst>
          </p:cNvPr>
          <p:cNvSpPr>
            <a:spLocks noGrp="1"/>
          </p:cNvSpPr>
          <p:nvPr>
            <p:ph type="title"/>
          </p:nvPr>
        </p:nvSpPr>
        <p:spPr>
          <a:xfrm>
            <a:off x="838200" y="365125"/>
            <a:ext cx="10515600" cy="1661901"/>
          </a:xfrm>
        </p:spPr>
        <p:txBody>
          <a:bodyPr/>
          <a:lstStyle>
            <a:lvl1pPr>
              <a:defRPr>
                <a:solidFill>
                  <a:srgbClr val="242323"/>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0AA7144C-1B08-F5BB-E937-03908AD5F3A3}"/>
              </a:ext>
            </a:extLst>
          </p:cNvPr>
          <p:cNvSpPr>
            <a:spLocks noGrp="1"/>
          </p:cNvSpPr>
          <p:nvPr>
            <p:ph idx="1"/>
          </p:nvPr>
        </p:nvSpPr>
        <p:spPr>
          <a:xfrm>
            <a:off x="838200" y="2113280"/>
            <a:ext cx="10515600" cy="384383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C24DAAD-30FB-A0A6-0303-6582187E6517}"/>
              </a:ext>
            </a:extLst>
          </p:cNvPr>
          <p:cNvSpPr>
            <a:spLocks noGrp="1"/>
          </p:cNvSpPr>
          <p:nvPr>
            <p:ph type="dt" sz="half" idx="10"/>
          </p:nvPr>
        </p:nvSpPr>
        <p:spPr/>
        <p:txBody>
          <a:bodyPr/>
          <a:lstStyle/>
          <a:p>
            <a:fld id="{08B3FB13-CE66-824D-A28A-9D2421C96775}" type="datetime1">
              <a:rPr lang="nb-NO" smtClean="0"/>
              <a:t>08.02.2024</a:t>
            </a:fld>
            <a:endParaRPr lang="nb-NO"/>
          </a:p>
        </p:txBody>
      </p:sp>
      <p:sp>
        <p:nvSpPr>
          <p:cNvPr id="5" name="Plassholder for bunntekst 4">
            <a:extLst>
              <a:ext uri="{FF2B5EF4-FFF2-40B4-BE49-F238E27FC236}">
                <a16:creationId xmlns:a16="http://schemas.microsoft.com/office/drawing/2014/main" id="{262B602A-8C50-608E-D07C-318143042D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0E2CE3A-BE27-3E9F-AFFE-B551CBE7B99C}"/>
              </a:ext>
            </a:extLst>
          </p:cNvPr>
          <p:cNvSpPr>
            <a:spLocks noGrp="1"/>
          </p:cNvSpPr>
          <p:nvPr>
            <p:ph type="sldNum" sz="quarter" idx="12"/>
          </p:nvPr>
        </p:nvSpPr>
        <p:spPr/>
        <p:txBody>
          <a:bodyPr/>
          <a:lstStyle/>
          <a:p>
            <a:fld id="{9D4E1B87-E08C-954B-A0B6-D8C613537A0E}" type="slidenum">
              <a:rPr lang="nb-NO" smtClean="0"/>
              <a:t>‹#›</a:t>
            </a:fld>
            <a:endParaRPr lang="nb-NO"/>
          </a:p>
        </p:txBody>
      </p:sp>
      <p:cxnSp>
        <p:nvCxnSpPr>
          <p:cNvPr id="10" name="Rett linje 9">
            <a:extLst>
              <a:ext uri="{FF2B5EF4-FFF2-40B4-BE49-F238E27FC236}">
                <a16:creationId xmlns:a16="http://schemas.microsoft.com/office/drawing/2014/main" id="{F7A64D74-C606-61E3-E761-F4724ABCEFD0}"/>
              </a:ext>
            </a:extLst>
          </p:cNvPr>
          <p:cNvCxnSpPr/>
          <p:nvPr userDrawn="1"/>
        </p:nvCxnSpPr>
        <p:spPr>
          <a:xfrm>
            <a:off x="838200" y="6155453"/>
            <a:ext cx="10515600" cy="0"/>
          </a:xfrm>
          <a:prstGeom prst="line">
            <a:avLst/>
          </a:prstGeom>
          <a:ln>
            <a:solidFill>
              <a:srgbClr val="242323"/>
            </a:solidFill>
          </a:ln>
        </p:spPr>
        <p:style>
          <a:lnRef idx="1">
            <a:schemeClr val="accent1"/>
          </a:lnRef>
          <a:fillRef idx="0">
            <a:schemeClr val="accent1"/>
          </a:fillRef>
          <a:effectRef idx="0">
            <a:schemeClr val="accent1"/>
          </a:effectRef>
          <a:fontRef idx="minor">
            <a:schemeClr val="tx1"/>
          </a:fontRef>
        </p:style>
      </p:cxnSp>
      <p:cxnSp>
        <p:nvCxnSpPr>
          <p:cNvPr id="7" name="Rett linje 6">
            <a:extLst>
              <a:ext uri="{FF2B5EF4-FFF2-40B4-BE49-F238E27FC236}">
                <a16:creationId xmlns:a16="http://schemas.microsoft.com/office/drawing/2014/main" id="{CAAF94DE-9942-F87C-2ED9-722EC3DAF63E}"/>
              </a:ext>
            </a:extLst>
          </p:cNvPr>
          <p:cNvCxnSpPr/>
          <p:nvPr userDrawn="1"/>
        </p:nvCxnSpPr>
        <p:spPr>
          <a:xfrm>
            <a:off x="830516" y="2029127"/>
            <a:ext cx="10515600" cy="0"/>
          </a:xfrm>
          <a:prstGeom prst="line">
            <a:avLst/>
          </a:prstGeom>
          <a:ln>
            <a:solidFill>
              <a:srgbClr val="2423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31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eloverskrift">
    <p:bg>
      <p:bgPr>
        <a:solidFill>
          <a:srgbClr val="008DA8"/>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FD14422-8A90-4021-983D-2D9F4493A20A}"/>
              </a:ext>
            </a:extLst>
          </p:cNvPr>
          <p:cNvSpPr/>
          <p:nvPr userDrawn="1"/>
        </p:nvSpPr>
        <p:spPr>
          <a:xfrm>
            <a:off x="0" y="4829415"/>
            <a:ext cx="12192000" cy="2028585"/>
          </a:xfrm>
          <a:prstGeom prst="rect">
            <a:avLst/>
          </a:prstGeom>
          <a:solidFill>
            <a:srgbClr val="00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F2CC58D2-B561-4B99-E3D8-56C6F0FB73AF}"/>
              </a:ext>
            </a:extLst>
          </p:cNvPr>
          <p:cNvPicPr>
            <a:picLocks noChangeAspect="1"/>
          </p:cNvPicPr>
          <p:nvPr userDrawn="1"/>
        </p:nvPicPr>
        <p:blipFill>
          <a:blip r:embed="rId2"/>
          <a:stretch>
            <a:fillRect/>
          </a:stretch>
        </p:blipFill>
        <p:spPr>
          <a:xfrm>
            <a:off x="10187767" y="6255891"/>
            <a:ext cx="1166033" cy="394348"/>
          </a:xfrm>
          <a:prstGeom prst="rect">
            <a:avLst/>
          </a:prstGeom>
        </p:spPr>
      </p:pic>
      <p:sp>
        <p:nvSpPr>
          <p:cNvPr id="2" name="Tittel 1">
            <a:extLst>
              <a:ext uri="{FF2B5EF4-FFF2-40B4-BE49-F238E27FC236}">
                <a16:creationId xmlns:a16="http://schemas.microsoft.com/office/drawing/2014/main" id="{BD5C41F4-78A3-304B-6A3F-1C7BA8E25A5E}"/>
              </a:ext>
            </a:extLst>
          </p:cNvPr>
          <p:cNvSpPr>
            <a:spLocks noGrp="1"/>
          </p:cNvSpPr>
          <p:nvPr>
            <p:ph type="title"/>
          </p:nvPr>
        </p:nvSpPr>
        <p:spPr>
          <a:xfrm>
            <a:off x="2402840" y="1709738"/>
            <a:ext cx="8944610" cy="2852737"/>
          </a:xfrm>
        </p:spPr>
        <p:txBody>
          <a:bodyPr anchor="ctr"/>
          <a:lstStyle>
            <a:lvl1pPr>
              <a:defRPr sz="60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3B1D8CC1-DCC6-B314-090A-C796D6A9F447}"/>
              </a:ext>
            </a:extLst>
          </p:cNvPr>
          <p:cNvSpPr>
            <a:spLocks noGrp="1"/>
          </p:cNvSpPr>
          <p:nvPr>
            <p:ph type="dt" sz="half" idx="10"/>
          </p:nvPr>
        </p:nvSpPr>
        <p:spPr/>
        <p:txBody>
          <a:bodyPr/>
          <a:lstStyle>
            <a:lvl1pPr>
              <a:defRPr>
                <a:solidFill>
                  <a:schemeClr val="bg1"/>
                </a:solidFill>
              </a:defRPr>
            </a:lvl1pPr>
          </a:lstStyle>
          <a:p>
            <a:fld id="{8F31C6B4-7451-CF41-9F4B-8DBFDE0CA759}" type="datetime1">
              <a:rPr lang="nb-NO" smtClean="0"/>
              <a:pPr/>
              <a:t>08.02.2024</a:t>
            </a:fld>
            <a:endParaRPr lang="nb-NO"/>
          </a:p>
        </p:txBody>
      </p:sp>
      <p:sp>
        <p:nvSpPr>
          <p:cNvPr id="5" name="Plassholder for bunntekst 4">
            <a:extLst>
              <a:ext uri="{FF2B5EF4-FFF2-40B4-BE49-F238E27FC236}">
                <a16:creationId xmlns:a16="http://schemas.microsoft.com/office/drawing/2014/main" id="{37A2D1E1-AE01-6F36-01C3-E5EC2AE1047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A0DB5AAB-B9A9-1A0C-90C2-19096B08F00A}"/>
              </a:ext>
            </a:extLst>
          </p:cNvPr>
          <p:cNvSpPr>
            <a:spLocks noGrp="1"/>
          </p:cNvSpPr>
          <p:nvPr>
            <p:ph type="sldNum" sz="quarter" idx="12"/>
          </p:nvPr>
        </p:nvSpPr>
        <p:spPr/>
        <p:txBody>
          <a:bodyPr/>
          <a:lstStyle>
            <a:lvl1pPr>
              <a:defRPr>
                <a:solidFill>
                  <a:schemeClr val="bg1"/>
                </a:solidFill>
              </a:defRPr>
            </a:lvl1pPr>
          </a:lstStyle>
          <a:p>
            <a:fld id="{9D4E1B87-E08C-954B-A0B6-D8C613537A0E}" type="slidenum">
              <a:rPr lang="nb-NO" smtClean="0"/>
              <a:pPr/>
              <a:t>‹#›</a:t>
            </a:fld>
            <a:endParaRPr lang="nb-NO"/>
          </a:p>
        </p:txBody>
      </p:sp>
      <p:cxnSp>
        <p:nvCxnSpPr>
          <p:cNvPr id="7" name="Rett linje 6">
            <a:extLst>
              <a:ext uri="{FF2B5EF4-FFF2-40B4-BE49-F238E27FC236}">
                <a16:creationId xmlns:a16="http://schemas.microsoft.com/office/drawing/2014/main" id="{3F6FBE7A-014C-9481-8856-87BF26681DAF}"/>
              </a:ext>
            </a:extLst>
          </p:cNvPr>
          <p:cNvCxnSpPr/>
          <p:nvPr userDrawn="1"/>
        </p:nvCxnSpPr>
        <p:spPr>
          <a:xfrm>
            <a:off x="838200" y="6155453"/>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lassholder for tekst 3">
            <a:extLst>
              <a:ext uri="{FF2B5EF4-FFF2-40B4-BE49-F238E27FC236}">
                <a16:creationId xmlns:a16="http://schemas.microsoft.com/office/drawing/2014/main" id="{EB918144-410F-1842-1617-3E00D833B194}"/>
              </a:ext>
            </a:extLst>
          </p:cNvPr>
          <p:cNvSpPr>
            <a:spLocks noGrp="1"/>
          </p:cNvSpPr>
          <p:nvPr>
            <p:ph type="body" sz="half" idx="2"/>
          </p:nvPr>
        </p:nvSpPr>
        <p:spPr>
          <a:xfrm>
            <a:off x="2407106" y="4574095"/>
            <a:ext cx="8940343" cy="1480921"/>
          </a:xfrm>
        </p:spPr>
        <p:txBody>
          <a:bodyPr numCol="2">
            <a:normAutofit/>
          </a:bodyPr>
          <a:lstStyle>
            <a:lvl1pPr marL="0" indent="0" algn="l">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449451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5C41F4-78A3-304B-6A3F-1C7BA8E25A5E}"/>
              </a:ext>
            </a:extLst>
          </p:cNvPr>
          <p:cNvSpPr>
            <a:spLocks noGrp="1"/>
          </p:cNvSpPr>
          <p:nvPr>
            <p:ph type="title"/>
          </p:nvPr>
        </p:nvSpPr>
        <p:spPr>
          <a:xfrm>
            <a:off x="831850" y="1709738"/>
            <a:ext cx="10515600" cy="2852737"/>
          </a:xfrm>
        </p:spPr>
        <p:txBody>
          <a:bodyPr anchor="ctr"/>
          <a:lstStyle>
            <a:lvl1pPr>
              <a:defRPr sz="6000"/>
            </a:lvl1pPr>
          </a:lstStyle>
          <a:p>
            <a:r>
              <a:rPr lang="nb-NO"/>
              <a:t>Klikk for å redigere tittelstil</a:t>
            </a:r>
          </a:p>
        </p:txBody>
      </p:sp>
      <p:sp>
        <p:nvSpPr>
          <p:cNvPr id="4" name="Plassholder for dato 3">
            <a:extLst>
              <a:ext uri="{FF2B5EF4-FFF2-40B4-BE49-F238E27FC236}">
                <a16:creationId xmlns:a16="http://schemas.microsoft.com/office/drawing/2014/main" id="{3B1D8CC1-DCC6-B314-090A-C796D6A9F447}"/>
              </a:ext>
            </a:extLst>
          </p:cNvPr>
          <p:cNvSpPr>
            <a:spLocks noGrp="1"/>
          </p:cNvSpPr>
          <p:nvPr>
            <p:ph type="dt" sz="half" idx="10"/>
          </p:nvPr>
        </p:nvSpPr>
        <p:spPr/>
        <p:txBody>
          <a:bodyPr/>
          <a:lstStyle/>
          <a:p>
            <a:fld id="{8F31C6B4-7451-CF41-9F4B-8DBFDE0CA759}" type="datetime1">
              <a:rPr lang="nb-NO" smtClean="0"/>
              <a:t>08.02.2024</a:t>
            </a:fld>
            <a:endParaRPr lang="nb-NO"/>
          </a:p>
        </p:txBody>
      </p:sp>
      <p:sp>
        <p:nvSpPr>
          <p:cNvPr id="5" name="Plassholder for bunntekst 4">
            <a:extLst>
              <a:ext uri="{FF2B5EF4-FFF2-40B4-BE49-F238E27FC236}">
                <a16:creationId xmlns:a16="http://schemas.microsoft.com/office/drawing/2014/main" id="{37A2D1E1-AE01-6F36-01C3-E5EC2AE1047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B5AAB-B9A9-1A0C-90C2-19096B08F00A}"/>
              </a:ext>
            </a:extLst>
          </p:cNvPr>
          <p:cNvSpPr>
            <a:spLocks noGrp="1"/>
          </p:cNvSpPr>
          <p:nvPr>
            <p:ph type="sldNum" sz="quarter" idx="12"/>
          </p:nvPr>
        </p:nvSpPr>
        <p:spPr/>
        <p:txBody>
          <a:bodyPr/>
          <a:lstStyle/>
          <a:p>
            <a:fld id="{9D4E1B87-E08C-954B-A0B6-D8C613537A0E}" type="slidenum">
              <a:rPr lang="nb-NO" smtClean="0"/>
              <a:t>‹#›</a:t>
            </a:fld>
            <a:endParaRPr lang="nb-NO"/>
          </a:p>
        </p:txBody>
      </p:sp>
      <p:cxnSp>
        <p:nvCxnSpPr>
          <p:cNvPr id="7" name="Rett linje 6">
            <a:extLst>
              <a:ext uri="{FF2B5EF4-FFF2-40B4-BE49-F238E27FC236}">
                <a16:creationId xmlns:a16="http://schemas.microsoft.com/office/drawing/2014/main" id="{3F6FBE7A-014C-9481-8856-87BF26681DAF}"/>
              </a:ext>
            </a:extLst>
          </p:cNvPr>
          <p:cNvCxnSpPr/>
          <p:nvPr userDrawn="1"/>
        </p:nvCxnSpPr>
        <p:spPr>
          <a:xfrm>
            <a:off x="838200" y="6155453"/>
            <a:ext cx="10515600" cy="0"/>
          </a:xfrm>
          <a:prstGeom prst="line">
            <a:avLst/>
          </a:prstGeom>
          <a:ln>
            <a:solidFill>
              <a:srgbClr val="242323"/>
            </a:solidFill>
          </a:ln>
        </p:spPr>
        <p:style>
          <a:lnRef idx="1">
            <a:schemeClr val="accent1"/>
          </a:lnRef>
          <a:fillRef idx="0">
            <a:schemeClr val="accent1"/>
          </a:fillRef>
          <a:effectRef idx="0">
            <a:schemeClr val="accent1"/>
          </a:effectRef>
          <a:fontRef idx="minor">
            <a:schemeClr val="tx1"/>
          </a:fontRef>
        </p:style>
      </p:cxnSp>
      <p:sp>
        <p:nvSpPr>
          <p:cNvPr id="8" name="Plassholder for tekst 3">
            <a:extLst>
              <a:ext uri="{FF2B5EF4-FFF2-40B4-BE49-F238E27FC236}">
                <a16:creationId xmlns:a16="http://schemas.microsoft.com/office/drawing/2014/main" id="{EB918144-410F-1842-1617-3E00D833B194}"/>
              </a:ext>
            </a:extLst>
          </p:cNvPr>
          <p:cNvSpPr>
            <a:spLocks noGrp="1"/>
          </p:cNvSpPr>
          <p:nvPr>
            <p:ph type="body" sz="half" idx="2"/>
          </p:nvPr>
        </p:nvSpPr>
        <p:spPr>
          <a:xfrm>
            <a:off x="836866" y="4574095"/>
            <a:ext cx="10510584" cy="1480921"/>
          </a:xfrm>
        </p:spPr>
        <p:txBody>
          <a:bodyPr numCol="2">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11533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F25ED9-FD7B-1DF2-7F5F-EC9A46522DF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75FB450-A6CB-F695-303B-C76E1DD12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161C995-761D-59E5-F33F-39D79B174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FCADF4E-2390-3A7F-0E3F-3409D9761B39}"/>
              </a:ext>
            </a:extLst>
          </p:cNvPr>
          <p:cNvSpPr>
            <a:spLocks noGrp="1"/>
          </p:cNvSpPr>
          <p:nvPr>
            <p:ph type="dt" sz="half" idx="10"/>
          </p:nvPr>
        </p:nvSpPr>
        <p:spPr/>
        <p:txBody>
          <a:bodyPr/>
          <a:lstStyle/>
          <a:p>
            <a:fld id="{6F854490-A9B5-5D4A-AC89-512780E38877}" type="datetime1">
              <a:rPr lang="nb-NO" smtClean="0"/>
              <a:t>08.02.2024</a:t>
            </a:fld>
            <a:endParaRPr lang="nb-NO"/>
          </a:p>
        </p:txBody>
      </p:sp>
      <p:sp>
        <p:nvSpPr>
          <p:cNvPr id="6" name="Plassholder for bunntekst 5">
            <a:extLst>
              <a:ext uri="{FF2B5EF4-FFF2-40B4-BE49-F238E27FC236}">
                <a16:creationId xmlns:a16="http://schemas.microsoft.com/office/drawing/2014/main" id="{1BFED362-5364-FBB6-6273-D762DD91EB9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4F738BB-ED10-98ED-F96D-6A2E849C4A6F}"/>
              </a:ext>
            </a:extLst>
          </p:cNvPr>
          <p:cNvSpPr>
            <a:spLocks noGrp="1"/>
          </p:cNvSpPr>
          <p:nvPr>
            <p:ph type="sldNum" sz="quarter" idx="12"/>
          </p:nvPr>
        </p:nvSpPr>
        <p:spPr/>
        <p:txBody>
          <a:bodyPr/>
          <a:lstStyle/>
          <a:p>
            <a:fld id="{9D4E1B87-E08C-954B-A0B6-D8C613537A0E}" type="slidenum">
              <a:rPr lang="nb-NO" smtClean="0"/>
              <a:t>‹#›</a:t>
            </a:fld>
            <a:endParaRPr lang="nb-NO"/>
          </a:p>
        </p:txBody>
      </p:sp>
      <p:cxnSp>
        <p:nvCxnSpPr>
          <p:cNvPr id="8" name="Rett linje 7">
            <a:extLst>
              <a:ext uri="{FF2B5EF4-FFF2-40B4-BE49-F238E27FC236}">
                <a16:creationId xmlns:a16="http://schemas.microsoft.com/office/drawing/2014/main" id="{97FC6125-F720-2914-BBFC-43C4B2D9C728}"/>
              </a:ext>
            </a:extLst>
          </p:cNvPr>
          <p:cNvCxnSpPr/>
          <p:nvPr userDrawn="1"/>
        </p:nvCxnSpPr>
        <p:spPr>
          <a:xfrm>
            <a:off x="838200" y="6155453"/>
            <a:ext cx="10515600" cy="0"/>
          </a:xfrm>
          <a:prstGeom prst="line">
            <a:avLst/>
          </a:prstGeom>
          <a:ln>
            <a:solidFill>
              <a:srgbClr val="2423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051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30F053-F176-ABED-614A-9B95D0E8EEF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CAB101B-2082-C0E0-3A11-A9AF92426FBB}"/>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679CD049-9523-4B9D-0F80-2D0801E6D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B1B0A03-2491-86AA-EB27-6C05A81C7BFE}"/>
              </a:ext>
            </a:extLst>
          </p:cNvPr>
          <p:cNvSpPr>
            <a:spLocks noGrp="1"/>
          </p:cNvSpPr>
          <p:nvPr>
            <p:ph type="dt" sz="half" idx="10"/>
          </p:nvPr>
        </p:nvSpPr>
        <p:spPr/>
        <p:txBody>
          <a:bodyPr/>
          <a:lstStyle/>
          <a:p>
            <a:fld id="{3870557C-7A49-474D-A904-EF7E30A5BF3B}" type="datetime1">
              <a:rPr lang="nb-NO" smtClean="0"/>
              <a:t>08.02.2024</a:t>
            </a:fld>
            <a:endParaRPr lang="nb-NO"/>
          </a:p>
        </p:txBody>
      </p:sp>
      <p:sp>
        <p:nvSpPr>
          <p:cNvPr id="6" name="Plassholder for bunntekst 5">
            <a:extLst>
              <a:ext uri="{FF2B5EF4-FFF2-40B4-BE49-F238E27FC236}">
                <a16:creationId xmlns:a16="http://schemas.microsoft.com/office/drawing/2014/main" id="{141DA971-DC49-CB4D-0B5F-A9E8736236E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CB8984D-56FD-9FF0-28F9-084E8776AB63}"/>
              </a:ext>
            </a:extLst>
          </p:cNvPr>
          <p:cNvSpPr>
            <a:spLocks noGrp="1"/>
          </p:cNvSpPr>
          <p:nvPr>
            <p:ph type="sldNum" sz="quarter" idx="12"/>
          </p:nvPr>
        </p:nvSpPr>
        <p:spPr/>
        <p:txBody>
          <a:bodyPr/>
          <a:lstStyle/>
          <a:p>
            <a:fld id="{9D4E1B87-E08C-954B-A0B6-D8C613537A0E}" type="slidenum">
              <a:rPr lang="nb-NO" smtClean="0"/>
              <a:t>‹#›</a:t>
            </a:fld>
            <a:endParaRPr lang="nb-NO"/>
          </a:p>
        </p:txBody>
      </p:sp>
      <p:cxnSp>
        <p:nvCxnSpPr>
          <p:cNvPr id="8" name="Rett linje 7">
            <a:extLst>
              <a:ext uri="{FF2B5EF4-FFF2-40B4-BE49-F238E27FC236}">
                <a16:creationId xmlns:a16="http://schemas.microsoft.com/office/drawing/2014/main" id="{618CF206-EA07-9934-2C0A-8FA8819DB02B}"/>
              </a:ext>
            </a:extLst>
          </p:cNvPr>
          <p:cNvCxnSpPr/>
          <p:nvPr userDrawn="1"/>
        </p:nvCxnSpPr>
        <p:spPr>
          <a:xfrm>
            <a:off x="838200" y="6155453"/>
            <a:ext cx="10515600" cy="0"/>
          </a:xfrm>
          <a:prstGeom prst="line">
            <a:avLst/>
          </a:prstGeom>
          <a:ln>
            <a:solidFill>
              <a:srgbClr val="2423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93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sp>
        <p:nvSpPr>
          <p:cNvPr id="10" name="Plassholder for bilde 4">
            <a:extLst>
              <a:ext uri="{FF2B5EF4-FFF2-40B4-BE49-F238E27FC236}">
                <a16:creationId xmlns:a16="http://schemas.microsoft.com/office/drawing/2014/main" id="{E001F12E-D54F-7F04-8E3A-9CACB53282E6}"/>
              </a:ext>
            </a:extLst>
          </p:cNvPr>
          <p:cNvSpPr>
            <a:spLocks noGrp="1"/>
          </p:cNvSpPr>
          <p:nvPr>
            <p:ph type="pic" sz="quarter" idx="13" hasCustomPrompt="1"/>
          </p:nvPr>
        </p:nvSpPr>
        <p:spPr>
          <a:xfrm>
            <a:off x="0" y="0"/>
            <a:ext cx="12193329" cy="4829415"/>
          </a:xfrm>
        </p:spPr>
        <p:txBody>
          <a:bodyPr tIns="720000">
            <a:normAutofit/>
          </a:bodyPr>
          <a:lstStyle>
            <a:lvl1pPr marL="0" indent="0" algn="ctr">
              <a:buFont typeface="Arial" panose="020B0604020202020204" pitchFamily="34" charset="0"/>
              <a:buNone/>
              <a:defRPr sz="1200"/>
            </a:lvl1pPr>
          </a:lstStyle>
          <a:p>
            <a:r>
              <a:rPr lang="nb-NO"/>
              <a:t>Klikk for å legge til et bilde</a:t>
            </a:r>
          </a:p>
        </p:txBody>
      </p:sp>
      <p:sp>
        <p:nvSpPr>
          <p:cNvPr id="9" name="Rektangel 8">
            <a:extLst>
              <a:ext uri="{FF2B5EF4-FFF2-40B4-BE49-F238E27FC236}">
                <a16:creationId xmlns:a16="http://schemas.microsoft.com/office/drawing/2014/main" id="{2668053B-0464-87A7-4121-7ECC3E70D0D2}"/>
              </a:ext>
            </a:extLst>
          </p:cNvPr>
          <p:cNvSpPr/>
          <p:nvPr userDrawn="1"/>
        </p:nvSpPr>
        <p:spPr>
          <a:xfrm>
            <a:off x="0" y="4829415"/>
            <a:ext cx="12192000" cy="2028585"/>
          </a:xfrm>
          <a:prstGeom prst="rect">
            <a:avLst/>
          </a:prstGeom>
          <a:solidFill>
            <a:srgbClr val="00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52B36F1-22FB-0FA3-8505-73DDE265874C}"/>
              </a:ext>
            </a:extLst>
          </p:cNvPr>
          <p:cNvSpPr>
            <a:spLocks noGrp="1"/>
          </p:cNvSpPr>
          <p:nvPr>
            <p:ph type="ctrTitle"/>
          </p:nvPr>
        </p:nvSpPr>
        <p:spPr>
          <a:xfrm>
            <a:off x="838200" y="4913939"/>
            <a:ext cx="10577072" cy="993441"/>
          </a:xfrm>
        </p:spPr>
        <p:txBody>
          <a:bodyPr anchor="b">
            <a:normAutofit/>
          </a:bodyPr>
          <a:lstStyle>
            <a:lvl1pPr algn="l">
              <a:defRPr sz="5400">
                <a:solidFill>
                  <a:schemeClr val="bg1"/>
                </a:solidFill>
              </a:defRPr>
            </a:lvl1pPr>
          </a:lstStyle>
          <a:p>
            <a:r>
              <a:rPr lang="nb-NO"/>
              <a:t>Klikk for å redigere tittelstil</a:t>
            </a:r>
          </a:p>
        </p:txBody>
      </p:sp>
      <p:sp>
        <p:nvSpPr>
          <p:cNvPr id="3" name="Undertittel 2">
            <a:extLst>
              <a:ext uri="{FF2B5EF4-FFF2-40B4-BE49-F238E27FC236}">
                <a16:creationId xmlns:a16="http://schemas.microsoft.com/office/drawing/2014/main" id="{652120C1-0669-7D03-09FC-23B9F2E50773}"/>
              </a:ext>
            </a:extLst>
          </p:cNvPr>
          <p:cNvSpPr>
            <a:spLocks noGrp="1"/>
          </p:cNvSpPr>
          <p:nvPr>
            <p:ph type="subTitle" idx="1" hasCustomPrompt="1"/>
          </p:nvPr>
        </p:nvSpPr>
        <p:spPr>
          <a:xfrm>
            <a:off x="838200" y="5999456"/>
            <a:ext cx="5257800" cy="4414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E6F2F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solidFill>
                  <a:srgbClr val="EAEBEC"/>
                </a:solidFill>
                <a:effectLst/>
                <a:latin typeface="Arial" panose="020B0604020202020204" pitchFamily="34" charset="0"/>
              </a:rPr>
              <a:t>Foredragsholder, dato og sted</a:t>
            </a:r>
          </a:p>
          <a:p>
            <a:endParaRPr lang="nb-NO"/>
          </a:p>
        </p:txBody>
      </p:sp>
      <p:pic>
        <p:nvPicPr>
          <p:cNvPr id="16" name="Bilde 15">
            <a:extLst>
              <a:ext uri="{FF2B5EF4-FFF2-40B4-BE49-F238E27FC236}">
                <a16:creationId xmlns:a16="http://schemas.microsoft.com/office/drawing/2014/main" id="{BA6A0F10-3EC4-003A-C8D5-4257BD26BC5A}"/>
              </a:ext>
            </a:extLst>
          </p:cNvPr>
          <p:cNvPicPr>
            <a:picLocks noChangeAspect="1"/>
          </p:cNvPicPr>
          <p:nvPr userDrawn="1"/>
        </p:nvPicPr>
        <p:blipFill>
          <a:blip r:embed="rId2"/>
          <a:stretch>
            <a:fillRect/>
          </a:stretch>
        </p:blipFill>
        <p:spPr>
          <a:xfrm>
            <a:off x="10249239" y="6100992"/>
            <a:ext cx="1166033" cy="394348"/>
          </a:xfrm>
          <a:prstGeom prst="rect">
            <a:avLst/>
          </a:prstGeom>
        </p:spPr>
      </p:pic>
    </p:spTree>
    <p:extLst>
      <p:ext uri="{BB962C8B-B14F-4D97-AF65-F5344CB8AC3E}">
        <p14:creationId xmlns:p14="http://schemas.microsoft.com/office/powerpoint/2010/main" val="372455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17" name="Plassholder for tekst 3">
            <a:extLst>
              <a:ext uri="{FF2B5EF4-FFF2-40B4-BE49-F238E27FC236}">
                <a16:creationId xmlns:a16="http://schemas.microsoft.com/office/drawing/2014/main" id="{261B7406-F5E3-ABDA-658E-E388FC066EAA}"/>
              </a:ext>
            </a:extLst>
          </p:cNvPr>
          <p:cNvSpPr>
            <a:spLocks noGrp="1"/>
          </p:cNvSpPr>
          <p:nvPr>
            <p:ph type="body" sz="half" idx="2"/>
          </p:nvPr>
        </p:nvSpPr>
        <p:spPr>
          <a:xfrm>
            <a:off x="838200" y="5913290"/>
            <a:ext cx="4923236" cy="5933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10" name="Plassholder for bilde 4">
            <a:extLst>
              <a:ext uri="{FF2B5EF4-FFF2-40B4-BE49-F238E27FC236}">
                <a16:creationId xmlns:a16="http://schemas.microsoft.com/office/drawing/2014/main" id="{E001F12E-D54F-7F04-8E3A-9CACB53282E6}"/>
              </a:ext>
            </a:extLst>
          </p:cNvPr>
          <p:cNvSpPr>
            <a:spLocks noGrp="1"/>
          </p:cNvSpPr>
          <p:nvPr>
            <p:ph type="pic" sz="quarter" idx="13" hasCustomPrompt="1"/>
          </p:nvPr>
        </p:nvSpPr>
        <p:spPr>
          <a:xfrm>
            <a:off x="0" y="0"/>
            <a:ext cx="12193329" cy="4829415"/>
          </a:xfrm>
        </p:spPr>
        <p:txBody>
          <a:bodyPr tIns="720000">
            <a:normAutofit/>
          </a:bodyPr>
          <a:lstStyle>
            <a:lvl1pPr marL="0" indent="0" algn="ctr">
              <a:buFont typeface="Arial" panose="020B0604020202020204" pitchFamily="34" charset="0"/>
              <a:buNone/>
              <a:defRPr sz="1200"/>
            </a:lvl1pPr>
          </a:lstStyle>
          <a:p>
            <a:r>
              <a:rPr lang="nb-NO"/>
              <a:t>Klikk for å legge til et bilde</a:t>
            </a:r>
          </a:p>
        </p:txBody>
      </p:sp>
      <p:sp>
        <p:nvSpPr>
          <p:cNvPr id="2" name="Tittel 1">
            <a:extLst>
              <a:ext uri="{FF2B5EF4-FFF2-40B4-BE49-F238E27FC236}">
                <a16:creationId xmlns:a16="http://schemas.microsoft.com/office/drawing/2014/main" id="{852B36F1-22FB-0FA3-8505-73DDE265874C}"/>
              </a:ext>
            </a:extLst>
          </p:cNvPr>
          <p:cNvSpPr>
            <a:spLocks noGrp="1"/>
          </p:cNvSpPr>
          <p:nvPr>
            <p:ph type="ctrTitle"/>
          </p:nvPr>
        </p:nvSpPr>
        <p:spPr>
          <a:xfrm>
            <a:off x="838200" y="4913939"/>
            <a:ext cx="9829800" cy="993441"/>
          </a:xfrm>
        </p:spPr>
        <p:txBody>
          <a:bodyPr anchor="b">
            <a:normAutofit/>
          </a:bodyPr>
          <a:lstStyle>
            <a:lvl1pPr algn="l">
              <a:defRPr sz="5400">
                <a:solidFill>
                  <a:srgbClr val="242323"/>
                </a:solidFill>
              </a:defRPr>
            </a:lvl1pPr>
          </a:lstStyle>
          <a:p>
            <a:r>
              <a:rPr lang="nb-NO"/>
              <a:t>Klikk for å redigere tittelstil</a:t>
            </a:r>
          </a:p>
        </p:txBody>
      </p:sp>
    </p:spTree>
    <p:extLst>
      <p:ext uri="{BB962C8B-B14F-4D97-AF65-F5344CB8AC3E}">
        <p14:creationId xmlns:p14="http://schemas.microsoft.com/office/powerpoint/2010/main" val="170565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tel og innho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6CFA661-B28F-7E58-50E9-2A88C18388A6}"/>
              </a:ext>
            </a:extLst>
          </p:cNvPr>
          <p:cNvSpPr/>
          <p:nvPr userDrawn="1"/>
        </p:nvSpPr>
        <p:spPr>
          <a:xfrm>
            <a:off x="0" y="6091996"/>
            <a:ext cx="12192000" cy="764364"/>
          </a:xfrm>
          <a:prstGeom prst="rect">
            <a:avLst/>
          </a:prstGeom>
          <a:solidFill>
            <a:srgbClr val="008DA8"/>
          </a:solidFill>
          <a:ln>
            <a:solidFill>
              <a:srgbClr val="008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008DA8"/>
              </a:solidFill>
              <a:highlight>
                <a:srgbClr val="008DA8"/>
              </a:highlight>
            </a:endParaRPr>
          </a:p>
        </p:txBody>
      </p:sp>
      <p:sp>
        <p:nvSpPr>
          <p:cNvPr id="2" name="Tittel 1">
            <a:extLst>
              <a:ext uri="{FF2B5EF4-FFF2-40B4-BE49-F238E27FC236}">
                <a16:creationId xmlns:a16="http://schemas.microsoft.com/office/drawing/2014/main" id="{F34CE0B5-CA9B-9437-2112-D272F768BFBF}"/>
              </a:ext>
            </a:extLst>
          </p:cNvPr>
          <p:cNvSpPr>
            <a:spLocks noGrp="1"/>
          </p:cNvSpPr>
          <p:nvPr>
            <p:ph type="title"/>
          </p:nvPr>
        </p:nvSpPr>
        <p:spPr>
          <a:xfrm>
            <a:off x="838200" y="365125"/>
            <a:ext cx="10515600" cy="1661901"/>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AA7144C-1B08-F5BB-E937-03908AD5F3A3}"/>
              </a:ext>
            </a:extLst>
          </p:cNvPr>
          <p:cNvSpPr>
            <a:spLocks noGrp="1"/>
          </p:cNvSpPr>
          <p:nvPr>
            <p:ph idx="1"/>
          </p:nvPr>
        </p:nvSpPr>
        <p:spPr>
          <a:xfrm>
            <a:off x="838200" y="2113280"/>
            <a:ext cx="10515600" cy="384383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C24DAAD-30FB-A0A6-0303-6582187E6517}"/>
              </a:ext>
            </a:extLst>
          </p:cNvPr>
          <p:cNvSpPr>
            <a:spLocks noGrp="1"/>
          </p:cNvSpPr>
          <p:nvPr>
            <p:ph type="dt" sz="half" idx="10"/>
          </p:nvPr>
        </p:nvSpPr>
        <p:spPr/>
        <p:txBody>
          <a:bodyPr/>
          <a:lstStyle>
            <a:lvl1pPr>
              <a:defRPr>
                <a:solidFill>
                  <a:schemeClr val="bg1"/>
                </a:solidFill>
              </a:defRPr>
            </a:lvl1pPr>
          </a:lstStyle>
          <a:p>
            <a:fld id="{08B3FB13-CE66-824D-A28A-9D2421C96775}" type="datetime1">
              <a:rPr lang="nb-NO" smtClean="0"/>
              <a:pPr/>
              <a:t>08.02.2024</a:t>
            </a:fld>
            <a:endParaRPr lang="nb-NO"/>
          </a:p>
        </p:txBody>
      </p:sp>
      <p:sp>
        <p:nvSpPr>
          <p:cNvPr id="5" name="Plassholder for bunntekst 4">
            <a:extLst>
              <a:ext uri="{FF2B5EF4-FFF2-40B4-BE49-F238E27FC236}">
                <a16:creationId xmlns:a16="http://schemas.microsoft.com/office/drawing/2014/main" id="{262B602A-8C50-608E-D07C-318143042D5E}"/>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0E2CE3A-BE27-3E9F-AFFE-B551CBE7B99C}"/>
              </a:ext>
            </a:extLst>
          </p:cNvPr>
          <p:cNvSpPr>
            <a:spLocks noGrp="1"/>
          </p:cNvSpPr>
          <p:nvPr>
            <p:ph type="sldNum" sz="quarter" idx="12"/>
          </p:nvPr>
        </p:nvSpPr>
        <p:spPr/>
        <p:txBody>
          <a:bodyPr/>
          <a:lstStyle>
            <a:lvl1pPr>
              <a:defRPr>
                <a:solidFill>
                  <a:schemeClr val="bg1"/>
                </a:solidFill>
              </a:defRPr>
            </a:lvl1pPr>
          </a:lstStyle>
          <a:p>
            <a:fld id="{9D4E1B87-E08C-954B-A0B6-D8C613537A0E}" type="slidenum">
              <a:rPr lang="nb-NO" smtClean="0"/>
              <a:pPr/>
              <a:t>‹#›</a:t>
            </a:fld>
            <a:endParaRPr lang="nb-NO"/>
          </a:p>
        </p:txBody>
      </p:sp>
      <p:pic>
        <p:nvPicPr>
          <p:cNvPr id="10" name="Bilde 9">
            <a:extLst>
              <a:ext uri="{FF2B5EF4-FFF2-40B4-BE49-F238E27FC236}">
                <a16:creationId xmlns:a16="http://schemas.microsoft.com/office/drawing/2014/main" id="{6DC34A19-80D5-3BAE-3AAF-27FB339F751B}"/>
              </a:ext>
            </a:extLst>
          </p:cNvPr>
          <p:cNvPicPr>
            <a:picLocks noChangeAspect="1"/>
          </p:cNvPicPr>
          <p:nvPr userDrawn="1"/>
        </p:nvPicPr>
        <p:blipFill>
          <a:blip r:embed="rId2"/>
          <a:stretch>
            <a:fillRect/>
          </a:stretch>
        </p:blipFill>
        <p:spPr>
          <a:xfrm>
            <a:off x="10241555" y="6267782"/>
            <a:ext cx="1166033" cy="394348"/>
          </a:xfrm>
          <a:prstGeom prst="rect">
            <a:avLst/>
          </a:prstGeom>
        </p:spPr>
      </p:pic>
    </p:spTree>
    <p:extLst>
      <p:ext uri="{BB962C8B-B14F-4D97-AF65-F5344CB8AC3E}">
        <p14:creationId xmlns:p14="http://schemas.microsoft.com/office/powerpoint/2010/main" val="407621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bg>
      <p:bgPr>
        <a:solidFill>
          <a:srgbClr val="E6F2F6"/>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6CFA661-B28F-7E58-50E9-2A88C18388A6}"/>
              </a:ext>
            </a:extLst>
          </p:cNvPr>
          <p:cNvSpPr/>
          <p:nvPr userDrawn="1"/>
        </p:nvSpPr>
        <p:spPr>
          <a:xfrm>
            <a:off x="0" y="6091996"/>
            <a:ext cx="12192000" cy="764364"/>
          </a:xfrm>
          <a:prstGeom prst="rect">
            <a:avLst/>
          </a:prstGeom>
          <a:solidFill>
            <a:srgbClr val="008DA8"/>
          </a:solidFill>
          <a:ln>
            <a:solidFill>
              <a:srgbClr val="008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008DA8"/>
              </a:solidFill>
              <a:highlight>
                <a:srgbClr val="008DA8"/>
              </a:highlight>
            </a:endParaRPr>
          </a:p>
        </p:txBody>
      </p:sp>
      <p:sp>
        <p:nvSpPr>
          <p:cNvPr id="2" name="Tittel 1">
            <a:extLst>
              <a:ext uri="{FF2B5EF4-FFF2-40B4-BE49-F238E27FC236}">
                <a16:creationId xmlns:a16="http://schemas.microsoft.com/office/drawing/2014/main" id="{F34CE0B5-CA9B-9437-2112-D272F768BFBF}"/>
              </a:ext>
            </a:extLst>
          </p:cNvPr>
          <p:cNvSpPr>
            <a:spLocks noGrp="1"/>
          </p:cNvSpPr>
          <p:nvPr>
            <p:ph type="title"/>
          </p:nvPr>
        </p:nvSpPr>
        <p:spPr>
          <a:xfrm>
            <a:off x="838200" y="365125"/>
            <a:ext cx="10515600" cy="1661901"/>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AA7144C-1B08-F5BB-E937-03908AD5F3A3}"/>
              </a:ext>
            </a:extLst>
          </p:cNvPr>
          <p:cNvSpPr>
            <a:spLocks noGrp="1"/>
          </p:cNvSpPr>
          <p:nvPr>
            <p:ph idx="1"/>
          </p:nvPr>
        </p:nvSpPr>
        <p:spPr>
          <a:xfrm>
            <a:off x="838200" y="2113280"/>
            <a:ext cx="10515600" cy="384383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C24DAAD-30FB-A0A6-0303-6582187E6517}"/>
              </a:ext>
            </a:extLst>
          </p:cNvPr>
          <p:cNvSpPr>
            <a:spLocks noGrp="1"/>
          </p:cNvSpPr>
          <p:nvPr>
            <p:ph type="dt" sz="half" idx="10"/>
          </p:nvPr>
        </p:nvSpPr>
        <p:spPr/>
        <p:txBody>
          <a:bodyPr/>
          <a:lstStyle>
            <a:lvl1pPr>
              <a:defRPr>
                <a:solidFill>
                  <a:schemeClr val="bg1"/>
                </a:solidFill>
              </a:defRPr>
            </a:lvl1pPr>
          </a:lstStyle>
          <a:p>
            <a:fld id="{08B3FB13-CE66-824D-A28A-9D2421C96775}" type="datetime1">
              <a:rPr lang="nb-NO" smtClean="0"/>
              <a:pPr/>
              <a:t>08.02.2024</a:t>
            </a:fld>
            <a:endParaRPr lang="nb-NO"/>
          </a:p>
        </p:txBody>
      </p:sp>
      <p:sp>
        <p:nvSpPr>
          <p:cNvPr id="5" name="Plassholder for bunntekst 4">
            <a:extLst>
              <a:ext uri="{FF2B5EF4-FFF2-40B4-BE49-F238E27FC236}">
                <a16:creationId xmlns:a16="http://schemas.microsoft.com/office/drawing/2014/main" id="{262B602A-8C50-608E-D07C-318143042D5E}"/>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0E2CE3A-BE27-3E9F-AFFE-B551CBE7B99C}"/>
              </a:ext>
            </a:extLst>
          </p:cNvPr>
          <p:cNvSpPr>
            <a:spLocks noGrp="1"/>
          </p:cNvSpPr>
          <p:nvPr>
            <p:ph type="sldNum" sz="quarter" idx="12"/>
          </p:nvPr>
        </p:nvSpPr>
        <p:spPr/>
        <p:txBody>
          <a:bodyPr/>
          <a:lstStyle>
            <a:lvl1pPr>
              <a:defRPr>
                <a:solidFill>
                  <a:schemeClr val="bg1"/>
                </a:solidFill>
              </a:defRPr>
            </a:lvl1pPr>
          </a:lstStyle>
          <a:p>
            <a:fld id="{9D4E1B87-E08C-954B-A0B6-D8C613537A0E}" type="slidenum">
              <a:rPr lang="nb-NO" smtClean="0"/>
              <a:pPr/>
              <a:t>‹#›</a:t>
            </a:fld>
            <a:endParaRPr lang="nb-NO"/>
          </a:p>
        </p:txBody>
      </p:sp>
      <p:pic>
        <p:nvPicPr>
          <p:cNvPr id="10" name="Bilde 9">
            <a:extLst>
              <a:ext uri="{FF2B5EF4-FFF2-40B4-BE49-F238E27FC236}">
                <a16:creationId xmlns:a16="http://schemas.microsoft.com/office/drawing/2014/main" id="{6DC34A19-80D5-3BAE-3AAF-27FB339F751B}"/>
              </a:ext>
            </a:extLst>
          </p:cNvPr>
          <p:cNvPicPr>
            <a:picLocks noChangeAspect="1"/>
          </p:cNvPicPr>
          <p:nvPr userDrawn="1"/>
        </p:nvPicPr>
        <p:blipFill>
          <a:blip r:embed="rId2"/>
          <a:stretch>
            <a:fillRect/>
          </a:stretch>
        </p:blipFill>
        <p:spPr>
          <a:xfrm>
            <a:off x="10241555" y="6267782"/>
            <a:ext cx="1166033" cy="394348"/>
          </a:xfrm>
          <a:prstGeom prst="rect">
            <a:avLst/>
          </a:prstGeom>
        </p:spPr>
      </p:pic>
    </p:spTree>
    <p:extLst>
      <p:ext uri="{BB962C8B-B14F-4D97-AF65-F5344CB8AC3E}">
        <p14:creationId xmlns:p14="http://schemas.microsoft.com/office/powerpoint/2010/main" val="87627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eloverskrift">
    <p:bg>
      <p:bgPr>
        <a:solidFill>
          <a:srgbClr val="E6F2F6"/>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2A899A87-89EF-9F4A-1114-4865C081CAD2}"/>
              </a:ext>
            </a:extLst>
          </p:cNvPr>
          <p:cNvSpPr/>
          <p:nvPr userDrawn="1"/>
        </p:nvSpPr>
        <p:spPr>
          <a:xfrm>
            <a:off x="0" y="6091996"/>
            <a:ext cx="12192000" cy="764364"/>
          </a:xfrm>
          <a:prstGeom prst="rect">
            <a:avLst/>
          </a:prstGeom>
          <a:solidFill>
            <a:srgbClr val="008DA8"/>
          </a:solidFill>
          <a:ln>
            <a:solidFill>
              <a:srgbClr val="008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008DA8"/>
              </a:solidFill>
              <a:highlight>
                <a:srgbClr val="008DA8"/>
              </a:highlight>
            </a:endParaRPr>
          </a:p>
        </p:txBody>
      </p:sp>
      <p:pic>
        <p:nvPicPr>
          <p:cNvPr id="18" name="Bilde 17">
            <a:extLst>
              <a:ext uri="{FF2B5EF4-FFF2-40B4-BE49-F238E27FC236}">
                <a16:creationId xmlns:a16="http://schemas.microsoft.com/office/drawing/2014/main" id="{3107AE10-DD51-665C-F3EF-104B6CD60CD7}"/>
              </a:ext>
            </a:extLst>
          </p:cNvPr>
          <p:cNvPicPr>
            <a:picLocks noChangeAspect="1"/>
          </p:cNvPicPr>
          <p:nvPr userDrawn="1"/>
        </p:nvPicPr>
        <p:blipFill>
          <a:blip r:embed="rId2"/>
          <a:stretch>
            <a:fillRect/>
          </a:stretch>
        </p:blipFill>
        <p:spPr>
          <a:xfrm>
            <a:off x="10241555" y="6267782"/>
            <a:ext cx="1166033" cy="394348"/>
          </a:xfrm>
          <a:prstGeom prst="rect">
            <a:avLst/>
          </a:prstGeom>
        </p:spPr>
      </p:pic>
      <p:sp>
        <p:nvSpPr>
          <p:cNvPr id="2" name="Tittel 1">
            <a:extLst>
              <a:ext uri="{FF2B5EF4-FFF2-40B4-BE49-F238E27FC236}">
                <a16:creationId xmlns:a16="http://schemas.microsoft.com/office/drawing/2014/main" id="{BD5C41F4-78A3-304B-6A3F-1C7BA8E25A5E}"/>
              </a:ext>
            </a:extLst>
          </p:cNvPr>
          <p:cNvSpPr>
            <a:spLocks noGrp="1"/>
          </p:cNvSpPr>
          <p:nvPr>
            <p:ph type="title"/>
          </p:nvPr>
        </p:nvSpPr>
        <p:spPr>
          <a:xfrm>
            <a:off x="831849" y="2059321"/>
            <a:ext cx="4931175" cy="2020901"/>
          </a:xfrm>
        </p:spPr>
        <p:txBody>
          <a:bodyPr anchor="t">
            <a:noAutofit/>
          </a:bodyPr>
          <a:lstStyle>
            <a:lvl1pPr>
              <a:defRPr sz="4000"/>
            </a:lvl1pPr>
          </a:lstStyle>
          <a:p>
            <a:r>
              <a:rPr lang="nb-NO"/>
              <a:t>Klikk for å redigere tittelstil</a:t>
            </a:r>
          </a:p>
        </p:txBody>
      </p:sp>
      <p:sp>
        <p:nvSpPr>
          <p:cNvPr id="4" name="Plassholder for dato 3">
            <a:extLst>
              <a:ext uri="{FF2B5EF4-FFF2-40B4-BE49-F238E27FC236}">
                <a16:creationId xmlns:a16="http://schemas.microsoft.com/office/drawing/2014/main" id="{3B1D8CC1-DCC6-B314-090A-C796D6A9F447}"/>
              </a:ext>
            </a:extLst>
          </p:cNvPr>
          <p:cNvSpPr>
            <a:spLocks noGrp="1"/>
          </p:cNvSpPr>
          <p:nvPr>
            <p:ph type="dt" sz="half" idx="10"/>
          </p:nvPr>
        </p:nvSpPr>
        <p:spPr/>
        <p:txBody>
          <a:bodyPr/>
          <a:lstStyle>
            <a:lvl1pPr>
              <a:defRPr>
                <a:solidFill>
                  <a:schemeClr val="bg1"/>
                </a:solidFill>
              </a:defRPr>
            </a:lvl1pPr>
          </a:lstStyle>
          <a:p>
            <a:fld id="{8F31C6B4-7451-CF41-9F4B-8DBFDE0CA759}" type="datetime1">
              <a:rPr lang="nb-NO" smtClean="0"/>
              <a:pPr/>
              <a:t>08.02.2024</a:t>
            </a:fld>
            <a:endParaRPr lang="nb-NO"/>
          </a:p>
        </p:txBody>
      </p:sp>
      <p:sp>
        <p:nvSpPr>
          <p:cNvPr id="5" name="Plassholder for bunntekst 4">
            <a:extLst>
              <a:ext uri="{FF2B5EF4-FFF2-40B4-BE49-F238E27FC236}">
                <a16:creationId xmlns:a16="http://schemas.microsoft.com/office/drawing/2014/main" id="{37A2D1E1-AE01-6F36-01C3-E5EC2AE1047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A0DB5AAB-B9A9-1A0C-90C2-19096B08F00A}"/>
              </a:ext>
            </a:extLst>
          </p:cNvPr>
          <p:cNvSpPr>
            <a:spLocks noGrp="1"/>
          </p:cNvSpPr>
          <p:nvPr>
            <p:ph type="sldNum" sz="quarter" idx="12"/>
          </p:nvPr>
        </p:nvSpPr>
        <p:spPr/>
        <p:txBody>
          <a:bodyPr/>
          <a:lstStyle>
            <a:lvl1pPr>
              <a:defRPr>
                <a:solidFill>
                  <a:schemeClr val="bg1"/>
                </a:solidFill>
              </a:defRPr>
            </a:lvl1pPr>
          </a:lstStyle>
          <a:p>
            <a:fld id="{9D4E1B87-E08C-954B-A0B6-D8C613537A0E}" type="slidenum">
              <a:rPr lang="nb-NO" smtClean="0"/>
              <a:pPr/>
              <a:t>‹#›</a:t>
            </a:fld>
            <a:endParaRPr lang="nb-NO"/>
          </a:p>
        </p:txBody>
      </p:sp>
      <p:sp>
        <p:nvSpPr>
          <p:cNvPr id="11" name="Plassholder for bilde 4">
            <a:extLst>
              <a:ext uri="{FF2B5EF4-FFF2-40B4-BE49-F238E27FC236}">
                <a16:creationId xmlns:a16="http://schemas.microsoft.com/office/drawing/2014/main" id="{8E9C9511-1644-4A7B-2D6E-46AFB5A621A2}"/>
              </a:ext>
            </a:extLst>
          </p:cNvPr>
          <p:cNvSpPr>
            <a:spLocks noGrp="1"/>
          </p:cNvSpPr>
          <p:nvPr>
            <p:ph type="pic" sz="quarter" idx="13" hasCustomPrompt="1"/>
          </p:nvPr>
        </p:nvSpPr>
        <p:spPr>
          <a:xfrm>
            <a:off x="6102129" y="0"/>
            <a:ext cx="6091200" cy="6858000"/>
          </a:xfrm>
        </p:spPr>
        <p:txBody>
          <a:bodyPr tIns="720000">
            <a:normAutofit/>
          </a:bodyPr>
          <a:lstStyle>
            <a:lvl1pPr marL="0" indent="0" algn="ctr">
              <a:buFont typeface="Arial" panose="020B0604020202020204" pitchFamily="34" charset="0"/>
              <a:buNone/>
              <a:defRPr sz="1200"/>
            </a:lvl1pPr>
          </a:lstStyle>
          <a:p>
            <a:r>
              <a:rPr lang="nb-NO"/>
              <a:t>Klikk for å legge til et bilde</a:t>
            </a:r>
          </a:p>
        </p:txBody>
      </p:sp>
      <p:sp>
        <p:nvSpPr>
          <p:cNvPr id="13" name="Plassholder for tekst 3">
            <a:extLst>
              <a:ext uri="{FF2B5EF4-FFF2-40B4-BE49-F238E27FC236}">
                <a16:creationId xmlns:a16="http://schemas.microsoft.com/office/drawing/2014/main" id="{FB197E04-5F98-B771-00A4-6E9D1452596E}"/>
              </a:ext>
            </a:extLst>
          </p:cNvPr>
          <p:cNvSpPr>
            <a:spLocks noGrp="1"/>
          </p:cNvSpPr>
          <p:nvPr>
            <p:ph type="body" sz="half" idx="2"/>
          </p:nvPr>
        </p:nvSpPr>
        <p:spPr>
          <a:xfrm>
            <a:off x="832105" y="4095590"/>
            <a:ext cx="4923236" cy="1788766"/>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93128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eloverskrift">
    <p:bg>
      <p:bgPr>
        <a:solidFill>
          <a:srgbClr val="E6F2F6"/>
        </a:solidFill>
        <a:effectLst/>
      </p:bgPr>
    </p:bg>
    <p:spTree>
      <p:nvGrpSpPr>
        <p:cNvPr id="1" name=""/>
        <p:cNvGrpSpPr/>
        <p:nvPr/>
      </p:nvGrpSpPr>
      <p:grpSpPr>
        <a:xfrm>
          <a:off x="0" y="0"/>
          <a:ext cx="0" cy="0"/>
          <a:chOff x="0" y="0"/>
          <a:chExt cx="0" cy="0"/>
        </a:xfrm>
      </p:grpSpPr>
      <p:sp>
        <p:nvSpPr>
          <p:cNvPr id="11" name="Plassholder for bilde 4">
            <a:extLst>
              <a:ext uri="{FF2B5EF4-FFF2-40B4-BE49-F238E27FC236}">
                <a16:creationId xmlns:a16="http://schemas.microsoft.com/office/drawing/2014/main" id="{8E9C9511-1644-4A7B-2D6E-46AFB5A621A2}"/>
              </a:ext>
            </a:extLst>
          </p:cNvPr>
          <p:cNvSpPr>
            <a:spLocks noGrp="1"/>
          </p:cNvSpPr>
          <p:nvPr>
            <p:ph type="pic" sz="quarter" idx="13" hasCustomPrompt="1"/>
          </p:nvPr>
        </p:nvSpPr>
        <p:spPr>
          <a:xfrm>
            <a:off x="4800" y="7684"/>
            <a:ext cx="6091200" cy="6858000"/>
          </a:xfrm>
        </p:spPr>
        <p:txBody>
          <a:bodyPr tIns="720000">
            <a:normAutofit/>
          </a:bodyPr>
          <a:lstStyle>
            <a:lvl1pPr marL="0" indent="0" algn="ctr">
              <a:buFont typeface="Arial" panose="020B0604020202020204" pitchFamily="34" charset="0"/>
              <a:buNone/>
              <a:defRPr sz="1200"/>
            </a:lvl1pPr>
          </a:lstStyle>
          <a:p>
            <a:r>
              <a:rPr lang="nb-NO"/>
              <a:t>Klikk for å legge til et bilde</a:t>
            </a:r>
          </a:p>
        </p:txBody>
      </p:sp>
      <p:sp>
        <p:nvSpPr>
          <p:cNvPr id="3" name="Rektangel 2">
            <a:extLst>
              <a:ext uri="{FF2B5EF4-FFF2-40B4-BE49-F238E27FC236}">
                <a16:creationId xmlns:a16="http://schemas.microsoft.com/office/drawing/2014/main" id="{59D5C1AB-91C3-3EB8-1552-E046C207DFFE}"/>
              </a:ext>
            </a:extLst>
          </p:cNvPr>
          <p:cNvSpPr/>
          <p:nvPr userDrawn="1"/>
        </p:nvSpPr>
        <p:spPr>
          <a:xfrm>
            <a:off x="0" y="6091996"/>
            <a:ext cx="12192000" cy="764364"/>
          </a:xfrm>
          <a:prstGeom prst="rect">
            <a:avLst/>
          </a:prstGeom>
          <a:solidFill>
            <a:srgbClr val="008DA8"/>
          </a:solidFill>
          <a:ln>
            <a:solidFill>
              <a:srgbClr val="008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008DA8"/>
              </a:solidFill>
              <a:highlight>
                <a:srgbClr val="008DA8"/>
              </a:highlight>
            </a:endParaRPr>
          </a:p>
        </p:txBody>
      </p:sp>
      <p:pic>
        <p:nvPicPr>
          <p:cNvPr id="7" name="Bilde 6">
            <a:extLst>
              <a:ext uri="{FF2B5EF4-FFF2-40B4-BE49-F238E27FC236}">
                <a16:creationId xmlns:a16="http://schemas.microsoft.com/office/drawing/2014/main" id="{0607332C-A97E-5D91-6ABB-3CC0F57D3754}"/>
              </a:ext>
            </a:extLst>
          </p:cNvPr>
          <p:cNvPicPr>
            <a:picLocks noChangeAspect="1"/>
          </p:cNvPicPr>
          <p:nvPr userDrawn="1"/>
        </p:nvPicPr>
        <p:blipFill>
          <a:blip r:embed="rId2"/>
          <a:stretch>
            <a:fillRect/>
          </a:stretch>
        </p:blipFill>
        <p:spPr>
          <a:xfrm>
            <a:off x="10241555" y="6267782"/>
            <a:ext cx="1166033" cy="394348"/>
          </a:xfrm>
          <a:prstGeom prst="rect">
            <a:avLst/>
          </a:prstGeom>
        </p:spPr>
      </p:pic>
      <p:sp>
        <p:nvSpPr>
          <p:cNvPr id="4" name="Plassholder for dato 3">
            <a:extLst>
              <a:ext uri="{FF2B5EF4-FFF2-40B4-BE49-F238E27FC236}">
                <a16:creationId xmlns:a16="http://schemas.microsoft.com/office/drawing/2014/main" id="{3B1D8CC1-DCC6-B314-090A-C796D6A9F447}"/>
              </a:ext>
            </a:extLst>
          </p:cNvPr>
          <p:cNvSpPr>
            <a:spLocks noGrp="1"/>
          </p:cNvSpPr>
          <p:nvPr>
            <p:ph type="dt" sz="half" idx="10"/>
          </p:nvPr>
        </p:nvSpPr>
        <p:spPr/>
        <p:txBody>
          <a:bodyPr/>
          <a:lstStyle>
            <a:lvl1pPr>
              <a:defRPr>
                <a:solidFill>
                  <a:schemeClr val="bg1"/>
                </a:solidFill>
              </a:defRPr>
            </a:lvl1pPr>
          </a:lstStyle>
          <a:p>
            <a:fld id="{8F31C6B4-7451-CF41-9F4B-8DBFDE0CA759}" type="datetime1">
              <a:rPr lang="nb-NO" smtClean="0"/>
              <a:pPr/>
              <a:t>08.02.2024</a:t>
            </a:fld>
            <a:endParaRPr lang="nb-NO"/>
          </a:p>
        </p:txBody>
      </p:sp>
      <p:sp>
        <p:nvSpPr>
          <p:cNvPr id="6" name="Plassholder for lysbildenummer 5">
            <a:extLst>
              <a:ext uri="{FF2B5EF4-FFF2-40B4-BE49-F238E27FC236}">
                <a16:creationId xmlns:a16="http://schemas.microsoft.com/office/drawing/2014/main" id="{A0DB5AAB-B9A9-1A0C-90C2-19096B08F00A}"/>
              </a:ext>
            </a:extLst>
          </p:cNvPr>
          <p:cNvSpPr>
            <a:spLocks noGrp="1"/>
          </p:cNvSpPr>
          <p:nvPr>
            <p:ph type="sldNum" sz="quarter" idx="12"/>
          </p:nvPr>
        </p:nvSpPr>
        <p:spPr/>
        <p:txBody>
          <a:bodyPr/>
          <a:lstStyle>
            <a:lvl1pPr>
              <a:defRPr>
                <a:solidFill>
                  <a:schemeClr val="bg1"/>
                </a:solidFill>
              </a:defRPr>
            </a:lvl1pPr>
          </a:lstStyle>
          <a:p>
            <a:fld id="{9D4E1B87-E08C-954B-A0B6-D8C613537A0E}" type="slidenum">
              <a:rPr lang="nb-NO" smtClean="0"/>
              <a:pPr/>
              <a:t>‹#›</a:t>
            </a:fld>
            <a:endParaRPr lang="nb-NO"/>
          </a:p>
        </p:txBody>
      </p:sp>
      <p:sp>
        <p:nvSpPr>
          <p:cNvPr id="5" name="Plassholder for bunntekst 4">
            <a:extLst>
              <a:ext uri="{FF2B5EF4-FFF2-40B4-BE49-F238E27FC236}">
                <a16:creationId xmlns:a16="http://schemas.microsoft.com/office/drawing/2014/main" id="{37A2D1E1-AE01-6F36-01C3-E5EC2AE1047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2" name="Tittel 1">
            <a:extLst>
              <a:ext uri="{FF2B5EF4-FFF2-40B4-BE49-F238E27FC236}">
                <a16:creationId xmlns:a16="http://schemas.microsoft.com/office/drawing/2014/main" id="{BD5C41F4-78A3-304B-6A3F-1C7BA8E25A5E}"/>
              </a:ext>
            </a:extLst>
          </p:cNvPr>
          <p:cNvSpPr>
            <a:spLocks noGrp="1"/>
          </p:cNvSpPr>
          <p:nvPr>
            <p:ph type="title"/>
          </p:nvPr>
        </p:nvSpPr>
        <p:spPr>
          <a:xfrm>
            <a:off x="6479614" y="2059321"/>
            <a:ext cx="4931175" cy="2020901"/>
          </a:xfrm>
        </p:spPr>
        <p:txBody>
          <a:bodyPr anchor="t">
            <a:noAutofit/>
          </a:bodyPr>
          <a:lstStyle>
            <a:lvl1pPr>
              <a:defRPr sz="4000"/>
            </a:lvl1pPr>
          </a:lstStyle>
          <a:p>
            <a:r>
              <a:rPr lang="nb-NO"/>
              <a:t>Klikk for å redigere tittelstil</a:t>
            </a:r>
          </a:p>
        </p:txBody>
      </p:sp>
      <p:sp>
        <p:nvSpPr>
          <p:cNvPr id="13" name="Plassholder for tekst 3">
            <a:extLst>
              <a:ext uri="{FF2B5EF4-FFF2-40B4-BE49-F238E27FC236}">
                <a16:creationId xmlns:a16="http://schemas.microsoft.com/office/drawing/2014/main" id="{FB197E04-5F98-B771-00A4-6E9D1452596E}"/>
              </a:ext>
            </a:extLst>
          </p:cNvPr>
          <p:cNvSpPr>
            <a:spLocks noGrp="1"/>
          </p:cNvSpPr>
          <p:nvPr>
            <p:ph type="body" sz="half" idx="2"/>
          </p:nvPr>
        </p:nvSpPr>
        <p:spPr>
          <a:xfrm>
            <a:off x="6479870" y="4095590"/>
            <a:ext cx="4923236" cy="1788766"/>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122892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eloverskrift">
    <p:bg>
      <p:bgPr>
        <a:solidFill>
          <a:srgbClr val="E6F2F6"/>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2A899A87-89EF-9F4A-1114-4865C081CAD2}"/>
              </a:ext>
            </a:extLst>
          </p:cNvPr>
          <p:cNvSpPr/>
          <p:nvPr userDrawn="1"/>
        </p:nvSpPr>
        <p:spPr>
          <a:xfrm>
            <a:off x="0" y="6091996"/>
            <a:ext cx="12192000" cy="764364"/>
          </a:xfrm>
          <a:prstGeom prst="rect">
            <a:avLst/>
          </a:prstGeom>
          <a:solidFill>
            <a:srgbClr val="008DA8"/>
          </a:solidFill>
          <a:ln>
            <a:solidFill>
              <a:srgbClr val="008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008DA8"/>
              </a:solidFill>
              <a:highlight>
                <a:srgbClr val="008DA8"/>
              </a:highlight>
            </a:endParaRPr>
          </a:p>
        </p:txBody>
      </p:sp>
      <p:pic>
        <p:nvPicPr>
          <p:cNvPr id="18" name="Bilde 17">
            <a:extLst>
              <a:ext uri="{FF2B5EF4-FFF2-40B4-BE49-F238E27FC236}">
                <a16:creationId xmlns:a16="http://schemas.microsoft.com/office/drawing/2014/main" id="{3107AE10-DD51-665C-F3EF-104B6CD60CD7}"/>
              </a:ext>
            </a:extLst>
          </p:cNvPr>
          <p:cNvPicPr>
            <a:picLocks noChangeAspect="1"/>
          </p:cNvPicPr>
          <p:nvPr userDrawn="1"/>
        </p:nvPicPr>
        <p:blipFill>
          <a:blip r:embed="rId2"/>
          <a:stretch>
            <a:fillRect/>
          </a:stretch>
        </p:blipFill>
        <p:spPr>
          <a:xfrm>
            <a:off x="10241555" y="6267782"/>
            <a:ext cx="1166033" cy="394348"/>
          </a:xfrm>
          <a:prstGeom prst="rect">
            <a:avLst/>
          </a:prstGeom>
        </p:spPr>
      </p:pic>
      <p:sp>
        <p:nvSpPr>
          <p:cNvPr id="2" name="Tittel 1">
            <a:extLst>
              <a:ext uri="{FF2B5EF4-FFF2-40B4-BE49-F238E27FC236}">
                <a16:creationId xmlns:a16="http://schemas.microsoft.com/office/drawing/2014/main" id="{BD5C41F4-78A3-304B-6A3F-1C7BA8E25A5E}"/>
              </a:ext>
            </a:extLst>
          </p:cNvPr>
          <p:cNvSpPr>
            <a:spLocks noGrp="1"/>
          </p:cNvSpPr>
          <p:nvPr>
            <p:ph type="title"/>
          </p:nvPr>
        </p:nvSpPr>
        <p:spPr>
          <a:xfrm>
            <a:off x="831849" y="2059321"/>
            <a:ext cx="4931175" cy="2020901"/>
          </a:xfrm>
        </p:spPr>
        <p:txBody>
          <a:bodyPr anchor="t">
            <a:noAutofit/>
          </a:bodyPr>
          <a:lstStyle>
            <a:lvl1pPr>
              <a:defRPr sz="4000"/>
            </a:lvl1pPr>
          </a:lstStyle>
          <a:p>
            <a:r>
              <a:rPr lang="nb-NO"/>
              <a:t>Klikk for å redigere tittelstil</a:t>
            </a:r>
          </a:p>
        </p:txBody>
      </p:sp>
      <p:sp>
        <p:nvSpPr>
          <p:cNvPr id="4" name="Plassholder for dato 3">
            <a:extLst>
              <a:ext uri="{FF2B5EF4-FFF2-40B4-BE49-F238E27FC236}">
                <a16:creationId xmlns:a16="http://schemas.microsoft.com/office/drawing/2014/main" id="{3B1D8CC1-DCC6-B314-090A-C796D6A9F447}"/>
              </a:ext>
            </a:extLst>
          </p:cNvPr>
          <p:cNvSpPr>
            <a:spLocks noGrp="1"/>
          </p:cNvSpPr>
          <p:nvPr>
            <p:ph type="dt" sz="half" idx="10"/>
          </p:nvPr>
        </p:nvSpPr>
        <p:spPr/>
        <p:txBody>
          <a:bodyPr/>
          <a:lstStyle>
            <a:lvl1pPr>
              <a:defRPr>
                <a:solidFill>
                  <a:schemeClr val="bg1"/>
                </a:solidFill>
              </a:defRPr>
            </a:lvl1pPr>
          </a:lstStyle>
          <a:p>
            <a:fld id="{8F31C6B4-7451-CF41-9F4B-8DBFDE0CA759}" type="datetime1">
              <a:rPr lang="nb-NO" smtClean="0"/>
              <a:pPr/>
              <a:t>08.02.2024</a:t>
            </a:fld>
            <a:endParaRPr lang="nb-NO"/>
          </a:p>
        </p:txBody>
      </p:sp>
      <p:sp>
        <p:nvSpPr>
          <p:cNvPr id="5" name="Plassholder for bunntekst 4">
            <a:extLst>
              <a:ext uri="{FF2B5EF4-FFF2-40B4-BE49-F238E27FC236}">
                <a16:creationId xmlns:a16="http://schemas.microsoft.com/office/drawing/2014/main" id="{37A2D1E1-AE01-6F36-01C3-E5EC2AE1047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A0DB5AAB-B9A9-1A0C-90C2-19096B08F00A}"/>
              </a:ext>
            </a:extLst>
          </p:cNvPr>
          <p:cNvSpPr>
            <a:spLocks noGrp="1"/>
          </p:cNvSpPr>
          <p:nvPr>
            <p:ph type="sldNum" sz="quarter" idx="12"/>
          </p:nvPr>
        </p:nvSpPr>
        <p:spPr/>
        <p:txBody>
          <a:bodyPr/>
          <a:lstStyle>
            <a:lvl1pPr>
              <a:defRPr>
                <a:solidFill>
                  <a:schemeClr val="bg1"/>
                </a:solidFill>
              </a:defRPr>
            </a:lvl1pPr>
          </a:lstStyle>
          <a:p>
            <a:fld id="{9D4E1B87-E08C-954B-A0B6-D8C613537A0E}" type="slidenum">
              <a:rPr lang="nb-NO" smtClean="0"/>
              <a:pPr/>
              <a:t>‹#›</a:t>
            </a:fld>
            <a:endParaRPr lang="nb-NO"/>
          </a:p>
        </p:txBody>
      </p:sp>
      <p:sp>
        <p:nvSpPr>
          <p:cNvPr id="11" name="Plassholder for bilde 4">
            <a:extLst>
              <a:ext uri="{FF2B5EF4-FFF2-40B4-BE49-F238E27FC236}">
                <a16:creationId xmlns:a16="http://schemas.microsoft.com/office/drawing/2014/main" id="{8E9C9511-1644-4A7B-2D6E-46AFB5A621A2}"/>
              </a:ext>
            </a:extLst>
          </p:cNvPr>
          <p:cNvSpPr>
            <a:spLocks noGrp="1"/>
          </p:cNvSpPr>
          <p:nvPr>
            <p:ph type="pic" sz="quarter" idx="13" hasCustomPrompt="1"/>
          </p:nvPr>
        </p:nvSpPr>
        <p:spPr>
          <a:xfrm>
            <a:off x="6102129" y="0"/>
            <a:ext cx="6091200" cy="6858000"/>
          </a:xfrm>
        </p:spPr>
        <p:txBody>
          <a:bodyPr tIns="720000">
            <a:normAutofit/>
          </a:bodyPr>
          <a:lstStyle>
            <a:lvl1pPr marL="0" indent="0" algn="ctr">
              <a:buFont typeface="Arial" panose="020B0604020202020204" pitchFamily="34" charset="0"/>
              <a:buNone/>
              <a:defRPr sz="1200"/>
            </a:lvl1pPr>
          </a:lstStyle>
          <a:p>
            <a:r>
              <a:rPr lang="nb-NO"/>
              <a:t>Klikk for å legge til et bilde</a:t>
            </a:r>
          </a:p>
        </p:txBody>
      </p:sp>
      <p:sp>
        <p:nvSpPr>
          <p:cNvPr id="13" name="Plassholder for tekst 3">
            <a:extLst>
              <a:ext uri="{FF2B5EF4-FFF2-40B4-BE49-F238E27FC236}">
                <a16:creationId xmlns:a16="http://schemas.microsoft.com/office/drawing/2014/main" id="{FB197E04-5F98-B771-00A4-6E9D1452596E}"/>
              </a:ext>
            </a:extLst>
          </p:cNvPr>
          <p:cNvSpPr>
            <a:spLocks noGrp="1"/>
          </p:cNvSpPr>
          <p:nvPr>
            <p:ph type="body" sz="half" idx="2"/>
          </p:nvPr>
        </p:nvSpPr>
        <p:spPr>
          <a:xfrm>
            <a:off x="832105" y="4095590"/>
            <a:ext cx="4923236" cy="1788766"/>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162225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9"/>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F10D849-DED6-4F08-1DB5-A997A642EABD}"/>
              </a:ext>
            </a:extLst>
          </p:cNvPr>
          <p:cNvSpPr>
            <a:spLocks noGrp="1"/>
          </p:cNvSpPr>
          <p:nvPr>
            <p:ph type="title"/>
          </p:nvPr>
        </p:nvSpPr>
        <p:spPr>
          <a:xfrm>
            <a:off x="838200" y="365126"/>
            <a:ext cx="10515600" cy="1654697"/>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C6F62C5-1657-529E-D001-C98C648B77E1}"/>
              </a:ext>
            </a:extLst>
          </p:cNvPr>
          <p:cNvSpPr>
            <a:spLocks noGrp="1"/>
          </p:cNvSpPr>
          <p:nvPr>
            <p:ph type="body" idx="1"/>
          </p:nvPr>
        </p:nvSpPr>
        <p:spPr>
          <a:xfrm>
            <a:off x="838200" y="2027026"/>
            <a:ext cx="10515600" cy="414993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8FC57FC-4449-D0AE-5784-E3F1E4EECF44}"/>
              </a:ext>
            </a:extLst>
          </p:cNvPr>
          <p:cNvSpPr>
            <a:spLocks noGrp="1"/>
          </p:cNvSpPr>
          <p:nvPr>
            <p:ph type="dt" sz="half" idx="2"/>
          </p:nvPr>
        </p:nvSpPr>
        <p:spPr>
          <a:xfrm>
            <a:off x="838200" y="6356350"/>
            <a:ext cx="1336040" cy="365125"/>
          </a:xfrm>
          <a:prstGeom prst="rect">
            <a:avLst/>
          </a:prstGeom>
        </p:spPr>
        <p:txBody>
          <a:bodyPr vert="horz" lIns="91440" tIns="45720" rIns="91440" bIns="45720" rtlCol="0" anchor="ctr"/>
          <a:lstStyle>
            <a:lvl1pPr algn="l">
              <a:defRPr sz="1000">
                <a:solidFill>
                  <a:srgbClr val="242323"/>
                </a:solidFill>
                <a:latin typeface="Arial" panose="020B0604020202020204" pitchFamily="34" charset="0"/>
                <a:cs typeface="Arial" panose="020B0604020202020204" pitchFamily="34" charset="0"/>
              </a:defRPr>
            </a:lvl1pPr>
          </a:lstStyle>
          <a:p>
            <a:fld id="{AD758CB1-6E61-FA4D-AD3C-742C0ABCA0DB}" type="datetime1">
              <a:rPr lang="nb-NO" smtClean="0"/>
              <a:pPr/>
              <a:t>08.02.2024</a:t>
            </a:fld>
            <a:endParaRPr lang="nb-NO"/>
          </a:p>
        </p:txBody>
      </p:sp>
      <p:sp>
        <p:nvSpPr>
          <p:cNvPr id="5" name="Plassholder for bunntekst 4">
            <a:extLst>
              <a:ext uri="{FF2B5EF4-FFF2-40B4-BE49-F238E27FC236}">
                <a16:creationId xmlns:a16="http://schemas.microsoft.com/office/drawing/2014/main" id="{C0F76017-DA6E-1701-1F5B-C66F30AF70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000">
                <a:solidFill>
                  <a:srgbClr val="242323"/>
                </a:solidFill>
                <a:latin typeface="Arial" panose="020B0604020202020204" pitchFamily="34" charset="0"/>
                <a:cs typeface="Arial" panose="020B0604020202020204" pitchFamily="34" charset="0"/>
              </a:defRPr>
            </a:lvl1pPr>
          </a:lstStyle>
          <a:p>
            <a:endParaRPr lang="nb-NO"/>
          </a:p>
        </p:txBody>
      </p:sp>
      <p:sp>
        <p:nvSpPr>
          <p:cNvPr id="6" name="Plassholder for lysbildenummer 5">
            <a:extLst>
              <a:ext uri="{FF2B5EF4-FFF2-40B4-BE49-F238E27FC236}">
                <a16:creationId xmlns:a16="http://schemas.microsoft.com/office/drawing/2014/main" id="{70E5C754-44A5-4004-CFA2-638030B9E014}"/>
              </a:ext>
            </a:extLst>
          </p:cNvPr>
          <p:cNvSpPr>
            <a:spLocks noGrp="1"/>
          </p:cNvSpPr>
          <p:nvPr>
            <p:ph type="sldNum" sz="quarter" idx="4"/>
          </p:nvPr>
        </p:nvSpPr>
        <p:spPr>
          <a:xfrm>
            <a:off x="2402840" y="6370961"/>
            <a:ext cx="1407160" cy="365125"/>
          </a:xfrm>
          <a:prstGeom prst="rect">
            <a:avLst/>
          </a:prstGeom>
        </p:spPr>
        <p:txBody>
          <a:bodyPr vert="horz" lIns="91440" tIns="45720" rIns="91440" bIns="45720" rtlCol="0" anchor="ctr"/>
          <a:lstStyle>
            <a:lvl1pPr algn="l">
              <a:defRPr sz="1000">
                <a:solidFill>
                  <a:srgbClr val="242323"/>
                </a:solidFill>
                <a:latin typeface="Arial" panose="020B0604020202020204" pitchFamily="34" charset="0"/>
                <a:cs typeface="Arial" panose="020B0604020202020204" pitchFamily="34" charset="0"/>
              </a:defRPr>
            </a:lvl1pPr>
          </a:lstStyle>
          <a:p>
            <a:fld id="{9D4E1B87-E08C-954B-A0B6-D8C613537A0E}" type="slidenum">
              <a:rPr lang="nb-NO" smtClean="0"/>
              <a:pPr/>
              <a:t>‹#›</a:t>
            </a:fld>
            <a:endParaRPr lang="nb-NO"/>
          </a:p>
        </p:txBody>
      </p:sp>
      <p:pic>
        <p:nvPicPr>
          <p:cNvPr id="8" name="Bilde 7" descr="Et bilde som inneholder tekst, skilt&#10;&#10;Automatisk generert beskrivelse">
            <a:extLst>
              <a:ext uri="{FF2B5EF4-FFF2-40B4-BE49-F238E27FC236}">
                <a16:creationId xmlns:a16="http://schemas.microsoft.com/office/drawing/2014/main" id="{8FDEA69A-88E7-1090-BA3B-C33890F706DA}"/>
              </a:ext>
            </a:extLst>
          </p:cNvPr>
          <p:cNvPicPr>
            <a:picLocks noChangeAspect="1"/>
          </p:cNvPicPr>
          <p:nvPr userDrawn="1"/>
        </p:nvPicPr>
        <p:blipFill>
          <a:blip r:embed="rId24"/>
          <a:stretch>
            <a:fillRect/>
          </a:stretch>
        </p:blipFill>
        <p:spPr>
          <a:xfrm>
            <a:off x="10187764" y="6278238"/>
            <a:ext cx="1166036" cy="394349"/>
          </a:xfrm>
          <a:prstGeom prst="rect">
            <a:avLst/>
          </a:prstGeom>
        </p:spPr>
      </p:pic>
    </p:spTree>
    <p:extLst>
      <p:ext uri="{BB962C8B-B14F-4D97-AF65-F5344CB8AC3E}">
        <p14:creationId xmlns:p14="http://schemas.microsoft.com/office/powerpoint/2010/main" val="3154352236"/>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2" r:id="rId3"/>
    <p:sldLayoutId id="2147483649" r:id="rId4"/>
    <p:sldLayoutId id="2147483674" r:id="rId5"/>
    <p:sldLayoutId id="2147483650" r:id="rId6"/>
    <p:sldLayoutId id="2147483660" r:id="rId7"/>
    <p:sldLayoutId id="2147483670" r:id="rId8"/>
    <p:sldLayoutId id="2147483671" r:id="rId9"/>
    <p:sldLayoutId id="2147483676" r:id="rId10"/>
    <p:sldLayoutId id="2147483652" r:id="rId11"/>
    <p:sldLayoutId id="2147483669" r:id="rId12"/>
    <p:sldLayoutId id="2147483654" r:id="rId13"/>
    <p:sldLayoutId id="2147483655" r:id="rId14"/>
    <p:sldLayoutId id="2147483662" r:id="rId15"/>
    <p:sldLayoutId id="2147483665" r:id="rId16"/>
    <p:sldLayoutId id="2147483663" r:id="rId17"/>
    <p:sldLayoutId id="2147483673" r:id="rId18"/>
    <p:sldLayoutId id="2147483664" r:id="rId19"/>
    <p:sldLayoutId id="2147483651" r:id="rId20"/>
    <p:sldLayoutId id="2147483656" r:id="rId21"/>
    <p:sldLayoutId id="2147483657" r:id="rId22"/>
  </p:sldLayoutIdLst>
  <p:hf sldNum="0" hdr="0" ftr="0" dt="0"/>
  <p:txStyles>
    <p:titleStyle>
      <a:lvl1pPr algn="l" defTabSz="914400" rtl="0" eaLnBrk="1" latinLnBrk="0" hangingPunct="1">
        <a:lnSpc>
          <a:spcPct val="90000"/>
        </a:lnSpc>
        <a:spcBef>
          <a:spcPct val="0"/>
        </a:spcBef>
        <a:buNone/>
        <a:defRPr sz="5400" kern="1200">
          <a:solidFill>
            <a:srgbClr val="24232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232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232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232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232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232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nfk.no/tjenester/skole-og-opplaring/opplaring-i-bedrift/provenemnder/"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vimeo.com/65656496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vigobedrift.no/vigobedrif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vimeo.com/656564960"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vigobedrift.no/vigobedrif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849694F-F709-9C08-C694-8DDCB702D6B9}"/>
              </a:ext>
            </a:extLst>
          </p:cNvPr>
          <p:cNvSpPr>
            <a:spLocks noGrp="1"/>
          </p:cNvSpPr>
          <p:nvPr>
            <p:ph type="ctrTitle"/>
          </p:nvPr>
        </p:nvSpPr>
        <p:spPr>
          <a:xfrm>
            <a:off x="838200" y="4913939"/>
            <a:ext cx="10577072" cy="993441"/>
          </a:xfrm>
        </p:spPr>
        <p:txBody>
          <a:bodyPr>
            <a:normAutofit fontScale="90000"/>
          </a:bodyPr>
          <a:lstStyle/>
          <a:p>
            <a:r>
              <a:rPr lang="nb-NO" dirty="0"/>
              <a:t>Kurs for prøvenemnder 2024-2027</a:t>
            </a:r>
          </a:p>
        </p:txBody>
      </p:sp>
      <p:pic>
        <p:nvPicPr>
          <p:cNvPr id="6" name="Plassholder for bilde 5" descr="Et bilde som inneholder himmel, fjell, utendørs, vei&#10;&#10;Automatisk generert beskrivelse">
            <a:extLst>
              <a:ext uri="{FF2B5EF4-FFF2-40B4-BE49-F238E27FC236}">
                <a16:creationId xmlns:a16="http://schemas.microsoft.com/office/drawing/2014/main" id="{56D8829E-4F96-FD65-DE16-27C26ACBFB08}"/>
              </a:ext>
            </a:extLst>
          </p:cNvPr>
          <p:cNvPicPr>
            <a:picLocks noGrp="1" noChangeAspect="1"/>
          </p:cNvPicPr>
          <p:nvPr>
            <p:ph type="pic" sz="quarter" idx="13"/>
          </p:nvPr>
        </p:nvPicPr>
        <p:blipFill rotWithShape="1">
          <a:blip r:embed="rId3"/>
          <a:srcRect t="13101" b="13101"/>
          <a:stretch/>
        </p:blipFill>
        <p:spPr>
          <a:xfrm>
            <a:off x="-1329" y="-7552"/>
            <a:ext cx="12193329" cy="4829415"/>
          </a:xfrm>
        </p:spPr>
      </p:pic>
    </p:spTree>
    <p:extLst>
      <p:ext uri="{BB962C8B-B14F-4D97-AF65-F5344CB8AC3E}">
        <p14:creationId xmlns:p14="http://schemas.microsoft.com/office/powerpoint/2010/main" val="353759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5E0BA7-F2C5-05FD-F4A8-B0A558FFB049}"/>
              </a:ext>
            </a:extLst>
          </p:cNvPr>
          <p:cNvSpPr>
            <a:spLocks noGrp="1"/>
          </p:cNvSpPr>
          <p:nvPr>
            <p:ph type="title"/>
          </p:nvPr>
        </p:nvSpPr>
        <p:spPr/>
        <p:txBody>
          <a:bodyPr/>
          <a:lstStyle/>
          <a:p>
            <a:r>
              <a:rPr lang="nb-NO"/>
              <a:t>Åpenhet</a:t>
            </a:r>
          </a:p>
        </p:txBody>
      </p:sp>
      <p:sp>
        <p:nvSpPr>
          <p:cNvPr id="3" name="Plassholder for innhold 2">
            <a:extLst>
              <a:ext uri="{FF2B5EF4-FFF2-40B4-BE49-F238E27FC236}">
                <a16:creationId xmlns:a16="http://schemas.microsoft.com/office/drawing/2014/main" id="{7E8FEE56-0573-39DB-90CD-522D7648BF5D}"/>
              </a:ext>
            </a:extLst>
          </p:cNvPr>
          <p:cNvSpPr>
            <a:spLocks noGrp="1"/>
          </p:cNvSpPr>
          <p:nvPr>
            <p:ph idx="1"/>
          </p:nvPr>
        </p:nvSpPr>
        <p:spPr/>
        <p:txBody>
          <a:bodyPr>
            <a:normAutofit/>
          </a:bodyPr>
          <a:lstStyle/>
          <a:p>
            <a:r>
              <a:rPr lang="nb-NO" sz="2000"/>
              <a:t>Det skal være åpenhet og innsyn slik at allmenheten kan få innsikt i hvordan fylkeskommunen skjøtter sine oppgaver. </a:t>
            </a:r>
          </a:p>
          <a:p>
            <a:endParaRPr lang="nb-NO" sz="2000"/>
          </a:p>
          <a:p>
            <a:r>
              <a:rPr lang="nb-NO" sz="2000"/>
              <a:t>Personer i fylkeskommunal tjeneste må utvise åpenhet mot bedrifter og kandidater</a:t>
            </a:r>
          </a:p>
          <a:p>
            <a:pPr lvl="1"/>
            <a:r>
              <a:rPr lang="nb-NO" sz="1600"/>
              <a:t>Eksempeloppgaver</a:t>
            </a:r>
          </a:p>
          <a:p>
            <a:pPr lvl="1"/>
            <a:r>
              <a:rPr lang="nb-NO" sz="1600"/>
              <a:t>Tilstrekkelig informasjon i innkalling</a:t>
            </a:r>
          </a:p>
          <a:p>
            <a:pPr lvl="1"/>
            <a:r>
              <a:rPr lang="nb-NO" sz="1600"/>
              <a:t>Godt begrunnet karakter</a:t>
            </a:r>
          </a:p>
          <a:p>
            <a:pPr lvl="1"/>
            <a:endParaRPr lang="nb-NO" sz="1600"/>
          </a:p>
          <a:p>
            <a:r>
              <a:rPr lang="nb-NO" sz="2000"/>
              <a:t>Varsling om kritikkverdige forhold</a:t>
            </a:r>
          </a:p>
          <a:p>
            <a:pPr lvl="1">
              <a:lnSpc>
                <a:spcPct val="100000"/>
              </a:lnSpc>
            </a:pPr>
            <a:r>
              <a:rPr lang="nb-NO" sz="1600"/>
              <a:t>Melde fra til fylkeskommunen hvis dere oppdager forhold i lærebedriften, som dere mener bør gjøres noe med. </a:t>
            </a:r>
            <a:r>
              <a:rPr lang="nb-NO" sz="1600">
                <a:hlinkClick r:id="rId2"/>
              </a:rPr>
              <a:t>Tilbakemelding til fylkeskommunen etter prøve</a:t>
            </a:r>
            <a:endParaRPr lang="nb-NO" sz="1600"/>
          </a:p>
          <a:p>
            <a:pPr lvl="1">
              <a:lnSpc>
                <a:spcPct val="100000"/>
              </a:lnSpc>
            </a:pPr>
            <a:r>
              <a:rPr lang="nb-NO" sz="1600"/>
              <a:t>Tilbakemelding fra kandidat og bedrift etter prøve</a:t>
            </a:r>
          </a:p>
        </p:txBody>
      </p:sp>
    </p:spTree>
    <p:extLst>
      <p:ext uri="{BB962C8B-B14F-4D97-AF65-F5344CB8AC3E}">
        <p14:creationId xmlns:p14="http://schemas.microsoft.com/office/powerpoint/2010/main" val="423580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B5465E-C0F8-A9E9-F4C3-724BE3444722}"/>
              </a:ext>
            </a:extLst>
          </p:cNvPr>
          <p:cNvSpPr>
            <a:spLocks noGrp="1"/>
          </p:cNvSpPr>
          <p:nvPr>
            <p:ph type="title"/>
          </p:nvPr>
        </p:nvSpPr>
        <p:spPr/>
        <p:txBody>
          <a:bodyPr/>
          <a:lstStyle/>
          <a:p>
            <a:r>
              <a:rPr lang="nb-NO"/>
              <a:t>Lojalitet</a:t>
            </a:r>
          </a:p>
        </p:txBody>
      </p:sp>
      <p:sp>
        <p:nvSpPr>
          <p:cNvPr id="3" name="Plassholder for innhold 2">
            <a:extLst>
              <a:ext uri="{FF2B5EF4-FFF2-40B4-BE49-F238E27FC236}">
                <a16:creationId xmlns:a16="http://schemas.microsoft.com/office/drawing/2014/main" id="{C4F99EA6-5CF4-68AE-4220-DFCD4389310C}"/>
              </a:ext>
            </a:extLst>
          </p:cNvPr>
          <p:cNvSpPr>
            <a:spLocks noGrp="1"/>
          </p:cNvSpPr>
          <p:nvPr>
            <p:ph idx="1"/>
          </p:nvPr>
        </p:nvSpPr>
        <p:spPr/>
        <p:txBody>
          <a:bodyPr>
            <a:normAutofit/>
          </a:bodyPr>
          <a:lstStyle/>
          <a:p>
            <a:pPr marL="0" indent="0">
              <a:buNone/>
            </a:pPr>
            <a:r>
              <a:rPr lang="nb-NO" sz="2000"/>
              <a:t>Samtlige i fylkeskommunal tjeneste plikter å overholde lover, forskrifter og reglement som gjelder.</a:t>
            </a:r>
          </a:p>
          <a:p>
            <a:pPr marL="0" indent="0">
              <a:buNone/>
            </a:pPr>
            <a:endParaRPr lang="nb-NO" sz="2000"/>
          </a:p>
          <a:p>
            <a:pPr lvl="1"/>
            <a:r>
              <a:rPr lang="nb-NO" sz="2000"/>
              <a:t>Følge rutine for gjennomføring av fag/- svenneprøver</a:t>
            </a:r>
          </a:p>
          <a:p>
            <a:pPr lvl="1"/>
            <a:r>
              <a:rPr lang="nb-NO" sz="2000"/>
              <a:t>Bruke maler for innkalling og fagprøve</a:t>
            </a:r>
          </a:p>
          <a:p>
            <a:pPr lvl="1"/>
            <a:r>
              <a:rPr lang="nb-NO" sz="2000"/>
              <a:t>Bruke vurderingsverktøy</a:t>
            </a:r>
          </a:p>
          <a:p>
            <a:pPr marL="0" indent="0">
              <a:buNone/>
            </a:pPr>
            <a:endParaRPr lang="nb-NO" sz="2000"/>
          </a:p>
        </p:txBody>
      </p:sp>
    </p:spTree>
    <p:extLst>
      <p:ext uri="{BB962C8B-B14F-4D97-AF65-F5344CB8AC3E}">
        <p14:creationId xmlns:p14="http://schemas.microsoft.com/office/powerpoint/2010/main" val="598646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6F22DB-8D0E-A5AC-E752-68E297D853B2}"/>
              </a:ext>
            </a:extLst>
          </p:cNvPr>
          <p:cNvSpPr>
            <a:spLocks noGrp="1"/>
          </p:cNvSpPr>
          <p:nvPr>
            <p:ph type="title"/>
          </p:nvPr>
        </p:nvSpPr>
        <p:spPr>
          <a:xfrm>
            <a:off x="838200" y="365126"/>
            <a:ext cx="10515600" cy="810532"/>
          </a:xfrm>
        </p:spPr>
        <p:txBody>
          <a:bodyPr>
            <a:normAutofit/>
          </a:bodyPr>
          <a:lstStyle/>
          <a:p>
            <a:r>
              <a:rPr lang="nb-NO" sz="4000"/>
              <a:t>Rolle som prøvenemnd</a:t>
            </a:r>
          </a:p>
        </p:txBody>
      </p:sp>
      <p:sp>
        <p:nvSpPr>
          <p:cNvPr id="3" name="Plassholder for innhold 2">
            <a:extLst>
              <a:ext uri="{FF2B5EF4-FFF2-40B4-BE49-F238E27FC236}">
                <a16:creationId xmlns:a16="http://schemas.microsoft.com/office/drawing/2014/main" id="{F6DF4FAA-3115-5FFC-8F7D-2E17900C3DB9}"/>
              </a:ext>
            </a:extLst>
          </p:cNvPr>
          <p:cNvSpPr>
            <a:spLocks noGrp="1"/>
          </p:cNvSpPr>
          <p:nvPr>
            <p:ph idx="1"/>
          </p:nvPr>
        </p:nvSpPr>
        <p:spPr>
          <a:xfrm>
            <a:off x="838200" y="1508166"/>
            <a:ext cx="10515600" cy="4448945"/>
          </a:xfrm>
        </p:spPr>
        <p:txBody>
          <a:bodyPr/>
          <a:lstStyle/>
          <a:p>
            <a:pPr marL="0" indent="0">
              <a:buNone/>
            </a:pPr>
            <a:r>
              <a:rPr lang="nb-NO"/>
              <a:t>Betydning av kommunikasjon, relasjon og tillit</a:t>
            </a:r>
          </a:p>
          <a:p>
            <a:endParaRPr lang="nb-NO"/>
          </a:p>
        </p:txBody>
      </p:sp>
      <p:sp>
        <p:nvSpPr>
          <p:cNvPr id="4" name="TekstSylinder 3">
            <a:extLst>
              <a:ext uri="{FF2B5EF4-FFF2-40B4-BE49-F238E27FC236}">
                <a16:creationId xmlns:a16="http://schemas.microsoft.com/office/drawing/2014/main" id="{340B26CD-4CA3-D602-E8B6-A868E63EECD0}"/>
              </a:ext>
            </a:extLst>
          </p:cNvPr>
          <p:cNvSpPr txBox="1"/>
          <p:nvPr/>
        </p:nvSpPr>
        <p:spPr>
          <a:xfrm rot="10800000" flipH="1" flipV="1">
            <a:off x="838200" y="2303550"/>
            <a:ext cx="11074052" cy="3477875"/>
          </a:xfrm>
          <a:prstGeom prst="rect">
            <a:avLst/>
          </a:prstGeom>
          <a:noFill/>
        </p:spPr>
        <p:txBody>
          <a:bodyPr wrap="square" rtlCol="0">
            <a:spAutoFit/>
          </a:bodyPr>
          <a:lstStyle/>
          <a:p>
            <a:r>
              <a:rPr lang="nb-NO" sz="2000">
                <a:latin typeface="Arial" panose="020B0604020202020204" pitchFamily="34" charset="0"/>
                <a:cs typeface="Arial" panose="020B0604020202020204" pitchFamily="34" charset="0"/>
              </a:rPr>
              <a:t>Hvordan skape tillit?</a:t>
            </a:r>
          </a:p>
          <a:p>
            <a:endParaRPr lang="nb-NO" sz="2000">
              <a:latin typeface="Arial" panose="020B0604020202020204" pitchFamily="34" charset="0"/>
              <a:cs typeface="Arial" panose="020B0604020202020204" pitchFamily="34" charset="0"/>
            </a:endParaRPr>
          </a:p>
          <a:p>
            <a:pPr marL="285750" indent="-285750">
              <a:buFontTx/>
              <a:buChar char="-"/>
            </a:pPr>
            <a:r>
              <a:rPr lang="nb-NO" sz="2000">
                <a:latin typeface="Arial" panose="020B0604020202020204" pitchFamily="34" charset="0"/>
                <a:cs typeface="Arial" panose="020B0604020202020204" pitchFamily="34" charset="0"/>
              </a:rPr>
              <a:t>Førsteinntrykk:</a:t>
            </a:r>
          </a:p>
          <a:p>
            <a:pPr marL="742950" lvl="1" indent="-285750">
              <a:buFontTx/>
              <a:buChar char="-"/>
            </a:pPr>
            <a:r>
              <a:rPr lang="nb-NO" sz="2000">
                <a:latin typeface="Arial" panose="020B0604020202020204" pitchFamily="34" charset="0"/>
                <a:cs typeface="Arial" panose="020B0604020202020204" pitchFamily="34" charset="0"/>
              </a:rPr>
              <a:t>Klær, kroppsspråk og smil, de første ordene til kandidaten Hvordan får man kandidaten til å føle seg vel?</a:t>
            </a:r>
          </a:p>
          <a:p>
            <a:pPr marL="742950" lvl="1" indent="-285750">
              <a:buFontTx/>
              <a:buChar char="-"/>
            </a:pPr>
            <a:r>
              <a:rPr lang="nb-NO" sz="2000">
                <a:latin typeface="Arial" panose="020B0604020202020204" pitchFamily="34" charset="0"/>
                <a:cs typeface="Arial" panose="020B0604020202020204" pitchFamily="34" charset="0"/>
              </a:rPr>
              <a:t>Kandidaten i fokus – hvordan få til det?</a:t>
            </a:r>
          </a:p>
          <a:p>
            <a:pPr lvl="1"/>
            <a:endParaRPr lang="nb-NO" sz="2000">
              <a:latin typeface="Arial" panose="020B0604020202020204" pitchFamily="34" charset="0"/>
              <a:cs typeface="Arial" panose="020B0604020202020204" pitchFamily="34" charset="0"/>
            </a:endParaRPr>
          </a:p>
          <a:p>
            <a:pPr marL="285750" indent="-285750">
              <a:buFontTx/>
              <a:buChar char="-"/>
            </a:pPr>
            <a:r>
              <a:rPr lang="nb-NO" sz="2000">
                <a:latin typeface="Arial" panose="020B0604020202020204" pitchFamily="34" charset="0"/>
                <a:cs typeface="Arial" panose="020B0604020202020204" pitchFamily="34" charset="0"/>
              </a:rPr>
              <a:t>Forståelse av egen rolle, kroppsspråk, </a:t>
            </a:r>
            <a:r>
              <a:rPr lang="nb-NO" sz="2000" err="1">
                <a:latin typeface="Arial" panose="020B0604020202020204" pitchFamily="34" charset="0"/>
                <a:cs typeface="Arial" panose="020B0604020202020204" pitchFamily="34" charset="0"/>
              </a:rPr>
              <a:t>maktubalanse</a:t>
            </a:r>
            <a:endParaRPr lang="nb-NO" sz="2000">
              <a:latin typeface="Arial" panose="020B0604020202020204" pitchFamily="34" charset="0"/>
              <a:cs typeface="Arial" panose="020B0604020202020204" pitchFamily="34" charset="0"/>
            </a:endParaRPr>
          </a:p>
          <a:p>
            <a:endParaRPr lang="nb-NO" sz="2000">
              <a:latin typeface="Arial" panose="020B0604020202020204" pitchFamily="34" charset="0"/>
              <a:cs typeface="Arial" panose="020B0604020202020204" pitchFamily="34" charset="0"/>
            </a:endParaRPr>
          </a:p>
          <a:p>
            <a:endParaRPr lang="nb-NO" sz="2000">
              <a:latin typeface="Arial" panose="020B0604020202020204" pitchFamily="34" charset="0"/>
              <a:cs typeface="Arial" panose="020B0604020202020204" pitchFamily="34" charset="0"/>
            </a:endParaRPr>
          </a:p>
          <a:p>
            <a:r>
              <a:rPr lang="nb-NO" sz="2000">
                <a:latin typeface="Arial" panose="020B0604020202020204" pitchFamily="34" charset="0"/>
                <a:cs typeface="Arial" panose="020B0604020202020204" pitchFamily="34" charset="0"/>
              </a:rPr>
              <a:t>Diskuter på bordene: Hvilke grep kan dere gjøre for å skape tillit og trygghet i prøvesituasjonen. </a:t>
            </a:r>
          </a:p>
        </p:txBody>
      </p:sp>
    </p:spTree>
    <p:extLst>
      <p:ext uri="{BB962C8B-B14F-4D97-AF65-F5344CB8AC3E}">
        <p14:creationId xmlns:p14="http://schemas.microsoft.com/office/powerpoint/2010/main" val="253719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6F22DB-8D0E-A5AC-E752-68E297D853B2}"/>
              </a:ext>
            </a:extLst>
          </p:cNvPr>
          <p:cNvSpPr>
            <a:spLocks noGrp="1"/>
          </p:cNvSpPr>
          <p:nvPr>
            <p:ph type="title"/>
          </p:nvPr>
        </p:nvSpPr>
        <p:spPr>
          <a:xfrm>
            <a:off x="838200" y="365126"/>
            <a:ext cx="10515600" cy="810532"/>
          </a:xfrm>
        </p:spPr>
        <p:txBody>
          <a:bodyPr>
            <a:normAutofit/>
          </a:bodyPr>
          <a:lstStyle/>
          <a:p>
            <a:r>
              <a:rPr lang="nb-NO" sz="4000"/>
              <a:t>Mål med yrkesopplæringen</a:t>
            </a:r>
          </a:p>
        </p:txBody>
      </p:sp>
      <p:sp>
        <p:nvSpPr>
          <p:cNvPr id="3" name="Plassholder for innhold 2">
            <a:extLst>
              <a:ext uri="{FF2B5EF4-FFF2-40B4-BE49-F238E27FC236}">
                <a16:creationId xmlns:a16="http://schemas.microsoft.com/office/drawing/2014/main" id="{F6DF4FAA-3115-5FFC-8F7D-2E17900C3DB9}"/>
              </a:ext>
            </a:extLst>
          </p:cNvPr>
          <p:cNvSpPr>
            <a:spLocks noGrp="1"/>
          </p:cNvSpPr>
          <p:nvPr>
            <p:ph idx="1"/>
          </p:nvPr>
        </p:nvSpPr>
        <p:spPr>
          <a:xfrm>
            <a:off x="838200" y="1508166"/>
            <a:ext cx="10515600" cy="4448945"/>
          </a:xfrm>
        </p:spPr>
        <p:txBody>
          <a:bodyPr>
            <a:normAutofit fontScale="92500"/>
          </a:bodyPr>
          <a:lstStyle/>
          <a:p>
            <a:pPr marL="0" indent="0">
              <a:buNone/>
            </a:pPr>
            <a:r>
              <a:rPr lang="nb-NO" sz="2400"/>
              <a:t>Utvikle gode fagfolk som:</a:t>
            </a:r>
          </a:p>
          <a:p>
            <a:pPr marL="0" indent="0">
              <a:buNone/>
            </a:pPr>
            <a:endParaRPr lang="nb-NO" sz="2400"/>
          </a:p>
          <a:p>
            <a:pPr>
              <a:lnSpc>
                <a:spcPct val="110000"/>
              </a:lnSpc>
              <a:buFont typeface="Wingdings" panose="05000000000000000000" pitchFamily="2" charset="2"/>
              <a:buChar char="ü"/>
            </a:pPr>
            <a:r>
              <a:rPr lang="nb-NO" sz="2400"/>
              <a:t>gjør arbeid av topp kvalitet</a:t>
            </a:r>
          </a:p>
          <a:p>
            <a:pPr>
              <a:lnSpc>
                <a:spcPct val="110000"/>
              </a:lnSpc>
              <a:buFont typeface="Wingdings" panose="05000000000000000000" pitchFamily="2" charset="2"/>
              <a:buChar char="ü"/>
            </a:pPr>
            <a:r>
              <a:rPr lang="nb-NO" sz="2400"/>
              <a:t>er kunnskapsrike, reflekterte og samfunnsbevisste praktikere</a:t>
            </a:r>
          </a:p>
          <a:p>
            <a:pPr>
              <a:lnSpc>
                <a:spcPct val="110000"/>
              </a:lnSpc>
              <a:buFont typeface="Wingdings" panose="05000000000000000000" pitchFamily="2" charset="2"/>
              <a:buChar char="ü"/>
            </a:pPr>
            <a:r>
              <a:rPr lang="nb-NO" sz="2400"/>
              <a:t>har yrkesstolthet, og kan gjøre og begrunne helhetlige yrkesoppgaver, og finner løsninger på utfordringer</a:t>
            </a:r>
          </a:p>
          <a:p>
            <a:pPr>
              <a:lnSpc>
                <a:spcPct val="110000"/>
              </a:lnSpc>
              <a:buFont typeface="Wingdings" panose="05000000000000000000" pitchFamily="2" charset="2"/>
              <a:buChar char="ü"/>
            </a:pPr>
            <a:r>
              <a:rPr lang="nb-NO" sz="2400"/>
              <a:t>reflekterer over og vurderer kvaliteten på eget arbeid, samt lærer av erfaringer</a:t>
            </a:r>
          </a:p>
          <a:p>
            <a:pPr>
              <a:lnSpc>
                <a:spcPct val="110000"/>
              </a:lnSpc>
              <a:buFont typeface="Wingdings" panose="05000000000000000000" pitchFamily="2" charset="2"/>
              <a:buChar char="ü"/>
            </a:pPr>
            <a:r>
              <a:rPr lang="nb-NO" sz="2400"/>
              <a:t> fungerer godt på arbeidsplassen</a:t>
            </a:r>
          </a:p>
          <a:p>
            <a:pPr marL="0" indent="0">
              <a:buNone/>
            </a:pPr>
            <a:endParaRPr lang="nb-NO" sz="1200"/>
          </a:p>
          <a:p>
            <a:pPr marL="0" indent="0">
              <a:buNone/>
            </a:pPr>
            <a:r>
              <a:rPr lang="nb-NO" sz="1200"/>
              <a:t>Kilde: Grete Haaland, 2023</a:t>
            </a:r>
          </a:p>
        </p:txBody>
      </p:sp>
    </p:spTree>
    <p:extLst>
      <p:ext uri="{BB962C8B-B14F-4D97-AF65-F5344CB8AC3E}">
        <p14:creationId xmlns:p14="http://schemas.microsoft.com/office/powerpoint/2010/main" val="206948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BC8C0527-C0B7-0A86-654A-C797792241DB}"/>
              </a:ext>
            </a:extLst>
          </p:cNvPr>
          <p:cNvSpPr>
            <a:spLocks noGrp="1"/>
          </p:cNvSpPr>
          <p:nvPr>
            <p:ph type="title"/>
          </p:nvPr>
        </p:nvSpPr>
        <p:spPr>
          <a:xfrm>
            <a:off x="838200" y="638258"/>
            <a:ext cx="10515600" cy="786781"/>
          </a:xfrm>
        </p:spPr>
        <p:txBody>
          <a:bodyPr>
            <a:normAutofit/>
          </a:bodyPr>
          <a:lstStyle/>
          <a:p>
            <a:r>
              <a:rPr lang="nb-NO" sz="4000" dirty="0"/>
              <a:t>Utforming av prøven</a:t>
            </a:r>
          </a:p>
        </p:txBody>
      </p:sp>
      <p:sp>
        <p:nvSpPr>
          <p:cNvPr id="3" name="Plassholder for innhold 2">
            <a:extLst>
              <a:ext uri="{FF2B5EF4-FFF2-40B4-BE49-F238E27FC236}">
                <a16:creationId xmlns:a16="http://schemas.microsoft.com/office/drawing/2014/main" id="{9C81B3FB-9165-3D45-9A52-C78DBDB4E9C4}"/>
              </a:ext>
            </a:extLst>
          </p:cNvPr>
          <p:cNvSpPr>
            <a:spLocks noGrp="1"/>
          </p:cNvSpPr>
          <p:nvPr>
            <p:ph idx="1"/>
          </p:nvPr>
        </p:nvSpPr>
        <p:spPr>
          <a:xfrm>
            <a:off x="838200" y="1839190"/>
            <a:ext cx="10515600" cy="4117921"/>
          </a:xfrm>
        </p:spPr>
        <p:txBody>
          <a:bodyPr>
            <a:normAutofit/>
          </a:bodyPr>
          <a:lstStyle/>
          <a:p>
            <a:r>
              <a:rPr lang="nb-NO" sz="2200"/>
              <a:t>Prøven skal som hovedregel </a:t>
            </a:r>
            <a:r>
              <a:rPr lang="nb-NO" sz="2200" u="sng"/>
              <a:t>gjennomføres i lærebedriften</a:t>
            </a:r>
            <a:r>
              <a:rPr lang="nb-NO" sz="2200"/>
              <a:t>, og utformingen av prøven skal tilpasses bedriftens virksomhet (§3-48). </a:t>
            </a:r>
          </a:p>
          <a:p>
            <a:pPr lvl="0"/>
            <a:r>
              <a:rPr lang="nb-NO" sz="2200"/>
              <a:t>Kandidaten skal planlegge, gjennomføre, vurdere og dokumentere et eget faglig arbeid.</a:t>
            </a:r>
          </a:p>
          <a:p>
            <a:pPr lvl="0"/>
            <a:r>
              <a:rPr lang="nb-NO" sz="2200"/>
              <a:t>Prøven skal være tilpasset tidsrammen som er fastsatt i læreplanen, slik at det er mulig for kandidaten å utføre et arbeid av god kvalitet. </a:t>
            </a:r>
          </a:p>
          <a:p>
            <a:pPr lvl="0"/>
            <a:r>
              <a:rPr lang="nb-NO" sz="2200"/>
              <a:t>Hjelpemidlene kandidaten har brukt i læretida, kan brukes under prøven.</a:t>
            </a:r>
          </a:p>
          <a:p>
            <a:pPr lvl="0"/>
            <a:r>
              <a:rPr lang="nb-NO" sz="2200"/>
              <a:t>Nordland fylkeskommune sin mal for fag- </a:t>
            </a:r>
            <a:r>
              <a:rPr lang="nb-NO" sz="2200" err="1"/>
              <a:t>svenne</a:t>
            </a:r>
            <a:r>
              <a:rPr lang="nb-NO" sz="2200"/>
              <a:t> og kompetanseprøve </a:t>
            </a:r>
            <a:r>
              <a:rPr lang="nb-NO" sz="2200" u="sng"/>
              <a:t>skal</a:t>
            </a:r>
            <a:r>
              <a:rPr lang="nb-NO" sz="2200"/>
              <a:t> brukes. </a:t>
            </a:r>
          </a:p>
          <a:p>
            <a:endParaRPr lang="nb-NO"/>
          </a:p>
        </p:txBody>
      </p:sp>
    </p:spTree>
    <p:extLst>
      <p:ext uri="{BB962C8B-B14F-4D97-AF65-F5344CB8AC3E}">
        <p14:creationId xmlns:p14="http://schemas.microsoft.com/office/powerpoint/2010/main" val="143548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F11BF8-3016-0E24-B332-F3CF40B36C9B}"/>
              </a:ext>
            </a:extLst>
          </p:cNvPr>
          <p:cNvSpPr>
            <a:spLocks noGrp="1"/>
          </p:cNvSpPr>
          <p:nvPr>
            <p:ph type="title"/>
          </p:nvPr>
        </p:nvSpPr>
        <p:spPr>
          <a:xfrm>
            <a:off x="838200" y="638258"/>
            <a:ext cx="10515600" cy="786781"/>
          </a:xfrm>
        </p:spPr>
        <p:txBody>
          <a:bodyPr>
            <a:normAutofit/>
          </a:bodyPr>
          <a:lstStyle/>
          <a:p>
            <a:r>
              <a:rPr lang="nb-NO" sz="4000"/>
              <a:t>Utforming av prøven</a:t>
            </a:r>
          </a:p>
        </p:txBody>
      </p:sp>
      <p:sp>
        <p:nvSpPr>
          <p:cNvPr id="3" name="Plassholder for innhold 2">
            <a:extLst>
              <a:ext uri="{FF2B5EF4-FFF2-40B4-BE49-F238E27FC236}">
                <a16:creationId xmlns:a16="http://schemas.microsoft.com/office/drawing/2014/main" id="{DA393FCE-BB86-650B-AD39-A7B007BF7818}"/>
              </a:ext>
            </a:extLst>
          </p:cNvPr>
          <p:cNvSpPr>
            <a:spLocks noGrp="1"/>
          </p:cNvSpPr>
          <p:nvPr>
            <p:ph idx="1"/>
          </p:nvPr>
        </p:nvSpPr>
        <p:spPr>
          <a:xfrm>
            <a:off x="838200" y="1662545"/>
            <a:ext cx="10515600" cy="4116437"/>
          </a:xfrm>
        </p:spPr>
        <p:txBody>
          <a:bodyPr>
            <a:normAutofit/>
          </a:bodyPr>
          <a:lstStyle/>
          <a:p>
            <a:pPr marL="0" indent="0">
              <a:buNone/>
            </a:pPr>
            <a:r>
              <a:rPr lang="nb-NO" sz="2400" b="1" dirty="0"/>
              <a:t>Hva blir nytt med nye læreplaner?</a:t>
            </a:r>
          </a:p>
          <a:p>
            <a:pPr lvl="1">
              <a:buFont typeface="Wingdings" panose="05000000000000000000" pitchFamily="2" charset="2"/>
              <a:buChar char="ü"/>
            </a:pPr>
            <a:r>
              <a:rPr lang="nb-NO" sz="2000" dirty="0"/>
              <a:t>Se kompetansemålene i lys av resten av læreplanen; </a:t>
            </a:r>
          </a:p>
          <a:p>
            <a:pPr lvl="2">
              <a:buFont typeface="Wingdings" panose="05000000000000000000" pitchFamily="2" charset="2"/>
              <a:buChar char="ü"/>
            </a:pPr>
            <a:r>
              <a:rPr lang="nb-NO" sz="1600" dirty="0"/>
              <a:t>Fagets relevans og sentrale verdier</a:t>
            </a:r>
          </a:p>
          <a:p>
            <a:pPr lvl="2">
              <a:buFont typeface="Wingdings" panose="05000000000000000000" pitchFamily="2" charset="2"/>
              <a:buChar char="ü"/>
            </a:pPr>
            <a:r>
              <a:rPr lang="nb-NO" sz="1600" dirty="0"/>
              <a:t>Kjerneelementer</a:t>
            </a:r>
          </a:p>
          <a:p>
            <a:pPr lvl="2">
              <a:buFont typeface="Wingdings" panose="05000000000000000000" pitchFamily="2" charset="2"/>
              <a:buChar char="ü"/>
            </a:pPr>
            <a:r>
              <a:rPr lang="nb-NO" sz="1600" dirty="0"/>
              <a:t>Tverrfaglige temaer</a:t>
            </a:r>
          </a:p>
          <a:p>
            <a:pPr lvl="2">
              <a:buFont typeface="Wingdings" panose="05000000000000000000" pitchFamily="2" charset="2"/>
              <a:buChar char="ü"/>
            </a:pPr>
            <a:r>
              <a:rPr lang="nb-NO" sz="1600" dirty="0"/>
              <a:t>Grunnleggende ferdigheter</a:t>
            </a:r>
          </a:p>
          <a:p>
            <a:pPr lvl="1">
              <a:buFont typeface="Wingdings" panose="05000000000000000000" pitchFamily="2" charset="2"/>
              <a:buChar char="ü"/>
            </a:pPr>
            <a:r>
              <a:rPr lang="nb-NO" sz="2000" dirty="0"/>
              <a:t> Helhetlige oppgaver</a:t>
            </a:r>
          </a:p>
          <a:p>
            <a:pPr lvl="1">
              <a:buFont typeface="Wingdings" panose="05000000000000000000" pitchFamily="2" charset="2"/>
              <a:buChar char="ü"/>
            </a:pPr>
            <a:r>
              <a:rPr lang="nb-NO" sz="2000" dirty="0"/>
              <a:t> Realistiske og relevante oppgaver for yrket</a:t>
            </a:r>
          </a:p>
          <a:p>
            <a:pPr lvl="1">
              <a:buFont typeface="Wingdings" panose="05000000000000000000" pitchFamily="2" charset="2"/>
              <a:buChar char="ü"/>
            </a:pPr>
            <a:r>
              <a:rPr lang="nb-NO" sz="2000" dirty="0"/>
              <a:t> Tilpasning til arbeidssted/bedrift</a:t>
            </a:r>
          </a:p>
          <a:p>
            <a:pPr lvl="1">
              <a:buFont typeface="Wingdings" panose="05000000000000000000" pitchFamily="2" charset="2"/>
              <a:buChar char="ü"/>
            </a:pPr>
            <a:r>
              <a:rPr lang="nb-NO" sz="2000" dirty="0"/>
              <a:t> Åpne oppgaver</a:t>
            </a:r>
          </a:p>
          <a:p>
            <a:pPr marL="457200" lvl="1" indent="0">
              <a:buNone/>
            </a:pPr>
            <a:endParaRPr lang="nb-NO" sz="2000" dirty="0"/>
          </a:p>
        </p:txBody>
      </p:sp>
    </p:spTree>
    <p:extLst>
      <p:ext uri="{BB962C8B-B14F-4D97-AF65-F5344CB8AC3E}">
        <p14:creationId xmlns:p14="http://schemas.microsoft.com/office/powerpoint/2010/main" val="563949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0BD264-B569-90C6-1C2E-1CB447EF0C32}"/>
              </a:ext>
            </a:extLst>
          </p:cNvPr>
          <p:cNvSpPr>
            <a:spLocks noGrp="1"/>
          </p:cNvSpPr>
          <p:nvPr>
            <p:ph type="title"/>
          </p:nvPr>
        </p:nvSpPr>
        <p:spPr/>
        <p:txBody>
          <a:bodyPr/>
          <a:lstStyle/>
          <a:p>
            <a:r>
              <a:rPr lang="nb-NO"/>
              <a:t>Kompetanseprøver</a:t>
            </a:r>
          </a:p>
        </p:txBody>
      </p:sp>
      <p:sp>
        <p:nvSpPr>
          <p:cNvPr id="3" name="Plassholder for innhold 2">
            <a:extLst>
              <a:ext uri="{FF2B5EF4-FFF2-40B4-BE49-F238E27FC236}">
                <a16:creationId xmlns:a16="http://schemas.microsoft.com/office/drawing/2014/main" id="{D8405354-B0B1-ACF8-4B36-D161280D14CE}"/>
              </a:ext>
            </a:extLst>
          </p:cNvPr>
          <p:cNvSpPr>
            <a:spLocks noGrp="1"/>
          </p:cNvSpPr>
          <p:nvPr>
            <p:ph idx="1"/>
          </p:nvPr>
        </p:nvSpPr>
        <p:spPr>
          <a:xfrm>
            <a:off x="838200" y="1888958"/>
            <a:ext cx="10515600" cy="4068153"/>
          </a:xfrm>
        </p:spPr>
        <p:txBody>
          <a:bodyPr>
            <a:normAutofit lnSpcReduction="10000"/>
          </a:bodyPr>
          <a:lstStyle/>
          <a:p>
            <a:pPr marL="0" indent="0">
              <a:buNone/>
            </a:pPr>
            <a:r>
              <a:rPr lang="nb-NO" sz="2000" b="1"/>
              <a:t>Nytt i prosedyre: </a:t>
            </a:r>
            <a:endParaRPr lang="nb-NO"/>
          </a:p>
          <a:p>
            <a:r>
              <a:rPr lang="nb-NO" sz="2000"/>
              <a:t>To fra prøvenemnda vurderer prøven. </a:t>
            </a:r>
          </a:p>
          <a:p>
            <a:r>
              <a:rPr lang="nb-NO" sz="2000"/>
              <a:t>Faglig leder eller instruktør kan være tilstede under prøven. </a:t>
            </a:r>
          </a:p>
          <a:p>
            <a:endParaRPr lang="nb-NO" sz="2000"/>
          </a:p>
          <a:p>
            <a:pPr marL="0" indent="0">
              <a:buNone/>
            </a:pPr>
            <a:r>
              <a:rPr lang="nb-NO" sz="2000" b="1"/>
              <a:t>Utforming av kompetanseprøve:</a:t>
            </a:r>
          </a:p>
          <a:p>
            <a:r>
              <a:rPr lang="nb-NO" sz="2000"/>
              <a:t>Lærebedriften foreslår prøvearbeid</a:t>
            </a:r>
          </a:p>
          <a:p>
            <a:r>
              <a:rPr lang="nb-NO" sz="2000"/>
              <a:t>Prøvenemnda vurderer om forslaget dekker kompetansemålene som er valgt ut.</a:t>
            </a:r>
          </a:p>
          <a:p>
            <a:r>
              <a:rPr lang="nb-NO" sz="2000"/>
              <a:t>Hvis ja, - ok. Hvis nei; ta kontakt med kontaktperson på prøven for å avklare om de skal sende nytt forslag, eller om prøvenemnda skal legge til elementer til det forslaget de har sendt. </a:t>
            </a:r>
          </a:p>
          <a:p>
            <a:r>
              <a:rPr lang="nb-NO" sz="2000"/>
              <a:t>Lengde på kompetanseprøven avgjøres av omfanget på oppgaven. </a:t>
            </a:r>
          </a:p>
        </p:txBody>
      </p:sp>
    </p:spTree>
    <p:extLst>
      <p:ext uri="{BB962C8B-B14F-4D97-AF65-F5344CB8AC3E}">
        <p14:creationId xmlns:p14="http://schemas.microsoft.com/office/powerpoint/2010/main" val="1969316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C9D995-32BA-66AB-1A4B-787C3C3B5E05}"/>
              </a:ext>
            </a:extLst>
          </p:cNvPr>
          <p:cNvSpPr>
            <a:spLocks noGrp="1"/>
          </p:cNvSpPr>
          <p:nvPr>
            <p:ph type="title"/>
          </p:nvPr>
        </p:nvSpPr>
        <p:spPr/>
        <p:txBody>
          <a:bodyPr/>
          <a:lstStyle/>
          <a:p>
            <a:r>
              <a:rPr lang="nb-NO"/>
              <a:t>Særskilt tilrettelegging</a:t>
            </a:r>
          </a:p>
        </p:txBody>
      </p:sp>
      <p:sp>
        <p:nvSpPr>
          <p:cNvPr id="3" name="Plassholder for innhold 2">
            <a:extLst>
              <a:ext uri="{FF2B5EF4-FFF2-40B4-BE49-F238E27FC236}">
                <a16:creationId xmlns:a16="http://schemas.microsoft.com/office/drawing/2014/main" id="{1B7F950C-9E8B-1375-3331-623A7E2D9299}"/>
              </a:ext>
            </a:extLst>
          </p:cNvPr>
          <p:cNvSpPr>
            <a:spLocks noGrp="1"/>
          </p:cNvSpPr>
          <p:nvPr>
            <p:ph idx="1"/>
          </p:nvPr>
        </p:nvSpPr>
        <p:spPr/>
        <p:txBody>
          <a:bodyPr>
            <a:normAutofit/>
          </a:bodyPr>
          <a:lstStyle/>
          <a:p>
            <a:r>
              <a:rPr lang="nb-NO" sz="2000"/>
              <a:t>Innvilget særskilt tilrettelegging vises i </a:t>
            </a:r>
            <a:r>
              <a:rPr lang="nb-NO" sz="2000" err="1"/>
              <a:t>vigo</a:t>
            </a:r>
            <a:r>
              <a:rPr lang="nb-NO" sz="2000"/>
              <a:t> bedrift. </a:t>
            </a:r>
          </a:p>
          <a:p>
            <a:r>
              <a:rPr lang="nb-NO" sz="2000"/>
              <a:t>Tilretteleggingen kan være:</a:t>
            </a:r>
          </a:p>
          <a:p>
            <a:pPr lvl="1"/>
            <a:r>
              <a:rPr lang="nb-NO" sz="2000"/>
              <a:t>Skriftlig/ muntlig planlegging og egenvurdering</a:t>
            </a:r>
          </a:p>
          <a:p>
            <a:pPr lvl="1"/>
            <a:r>
              <a:rPr lang="nb-NO" sz="2000"/>
              <a:t>Ekstra tid til deler av oppgaven. Den totale tidsrammen står fast. </a:t>
            </a:r>
          </a:p>
          <a:p>
            <a:pPr lvl="1"/>
            <a:endParaRPr lang="nb-NO" sz="2000"/>
          </a:p>
          <a:p>
            <a:pPr lvl="1"/>
            <a:r>
              <a:rPr lang="nb-NO" sz="2000"/>
              <a:t>Opplesing av oppgaven skal gjøres </a:t>
            </a:r>
            <a:r>
              <a:rPr lang="nb-NO" sz="2000" u="sng"/>
              <a:t>til alle kandidater</a:t>
            </a:r>
            <a:r>
              <a:rPr lang="nb-NO" sz="2000"/>
              <a:t>, og er ikke en særskilt tilrettelegging. </a:t>
            </a:r>
          </a:p>
          <a:p>
            <a:pPr lvl="1"/>
            <a:endParaRPr lang="nb-NO" sz="2000"/>
          </a:p>
          <a:p>
            <a:r>
              <a:rPr lang="nb-NO" sz="2000"/>
              <a:t>Selv om kandidaten ikke har særskilt tilrettelegging, kan det være lurt å spørre kontaktperson på prøven om det er forhold dere må være oppmerksom på.</a:t>
            </a:r>
          </a:p>
        </p:txBody>
      </p:sp>
    </p:spTree>
    <p:extLst>
      <p:ext uri="{BB962C8B-B14F-4D97-AF65-F5344CB8AC3E}">
        <p14:creationId xmlns:p14="http://schemas.microsoft.com/office/powerpoint/2010/main" val="375706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F11BF8-3016-0E24-B332-F3CF40B36C9B}"/>
              </a:ext>
            </a:extLst>
          </p:cNvPr>
          <p:cNvSpPr>
            <a:spLocks noGrp="1"/>
          </p:cNvSpPr>
          <p:nvPr>
            <p:ph type="title"/>
          </p:nvPr>
        </p:nvSpPr>
        <p:spPr>
          <a:xfrm>
            <a:off x="838200" y="638258"/>
            <a:ext cx="10515600" cy="786781"/>
          </a:xfrm>
        </p:spPr>
        <p:txBody>
          <a:bodyPr>
            <a:normAutofit/>
          </a:bodyPr>
          <a:lstStyle/>
          <a:p>
            <a:r>
              <a:rPr lang="nb-NO" sz="4000"/>
              <a:t>Utforming av prøven</a:t>
            </a:r>
          </a:p>
        </p:txBody>
      </p:sp>
      <p:sp>
        <p:nvSpPr>
          <p:cNvPr id="3" name="Plassholder for innhold 2">
            <a:extLst>
              <a:ext uri="{FF2B5EF4-FFF2-40B4-BE49-F238E27FC236}">
                <a16:creationId xmlns:a16="http://schemas.microsoft.com/office/drawing/2014/main" id="{DA393FCE-BB86-650B-AD39-A7B007BF7818}"/>
              </a:ext>
            </a:extLst>
          </p:cNvPr>
          <p:cNvSpPr>
            <a:spLocks noGrp="1"/>
          </p:cNvSpPr>
          <p:nvPr>
            <p:ph idx="1"/>
          </p:nvPr>
        </p:nvSpPr>
        <p:spPr>
          <a:xfrm>
            <a:off x="838200" y="1662545"/>
            <a:ext cx="10515600" cy="4116437"/>
          </a:xfrm>
        </p:spPr>
        <p:txBody>
          <a:bodyPr>
            <a:normAutofit fontScale="92500" lnSpcReduction="10000"/>
          </a:bodyPr>
          <a:lstStyle/>
          <a:p>
            <a:pPr marL="0" indent="0">
              <a:buNone/>
            </a:pPr>
            <a:r>
              <a:rPr lang="nb-NO" sz="2400" b="1"/>
              <a:t>Hva blir nytt med nye læreplaner?</a:t>
            </a:r>
          </a:p>
          <a:p>
            <a:pPr lvl="1">
              <a:buFont typeface="Wingdings" panose="05000000000000000000" pitchFamily="2" charset="2"/>
              <a:buChar char="ü"/>
            </a:pPr>
            <a:r>
              <a:rPr lang="nb-NO" sz="2000"/>
              <a:t>Se kompetansemålene i lys av resten av læreplanen; </a:t>
            </a:r>
          </a:p>
          <a:p>
            <a:pPr lvl="2">
              <a:buFont typeface="Wingdings" panose="05000000000000000000" pitchFamily="2" charset="2"/>
              <a:buChar char="ü"/>
            </a:pPr>
            <a:r>
              <a:rPr lang="nb-NO" sz="1600"/>
              <a:t>Fagets relevans og sentrale verdier</a:t>
            </a:r>
          </a:p>
          <a:p>
            <a:pPr lvl="2">
              <a:buFont typeface="Wingdings" panose="05000000000000000000" pitchFamily="2" charset="2"/>
              <a:buChar char="ü"/>
            </a:pPr>
            <a:r>
              <a:rPr lang="nb-NO" sz="1600"/>
              <a:t>Kjerneelementer</a:t>
            </a:r>
          </a:p>
          <a:p>
            <a:pPr lvl="2">
              <a:buFont typeface="Wingdings" panose="05000000000000000000" pitchFamily="2" charset="2"/>
              <a:buChar char="ü"/>
            </a:pPr>
            <a:r>
              <a:rPr lang="nb-NO" sz="1600"/>
              <a:t>Tverrfaglige temaer</a:t>
            </a:r>
          </a:p>
          <a:p>
            <a:pPr lvl="2">
              <a:buFont typeface="Wingdings" panose="05000000000000000000" pitchFamily="2" charset="2"/>
              <a:buChar char="ü"/>
            </a:pPr>
            <a:r>
              <a:rPr lang="nb-NO" sz="1600"/>
              <a:t>Grunnleggende ferdigheter</a:t>
            </a:r>
          </a:p>
          <a:p>
            <a:pPr lvl="1">
              <a:buFont typeface="Wingdings" panose="05000000000000000000" pitchFamily="2" charset="2"/>
              <a:buChar char="ü"/>
            </a:pPr>
            <a:r>
              <a:rPr lang="nb-NO" sz="2000"/>
              <a:t> Helhetlige oppgaver</a:t>
            </a:r>
          </a:p>
          <a:p>
            <a:pPr lvl="1">
              <a:buFont typeface="Wingdings" panose="05000000000000000000" pitchFamily="2" charset="2"/>
              <a:buChar char="ü"/>
            </a:pPr>
            <a:r>
              <a:rPr lang="nb-NO" sz="2000"/>
              <a:t> Realistiske og relevante oppgaver for yrket</a:t>
            </a:r>
          </a:p>
          <a:p>
            <a:pPr lvl="1">
              <a:buFont typeface="Wingdings" panose="05000000000000000000" pitchFamily="2" charset="2"/>
              <a:buChar char="ü"/>
            </a:pPr>
            <a:r>
              <a:rPr lang="nb-NO" sz="2000"/>
              <a:t> Tilpasning til arbeidssted/bedrift</a:t>
            </a:r>
          </a:p>
          <a:p>
            <a:pPr lvl="1">
              <a:buFont typeface="Wingdings" panose="05000000000000000000" pitchFamily="2" charset="2"/>
              <a:buChar char="ü"/>
            </a:pPr>
            <a:r>
              <a:rPr lang="nb-NO" sz="2000"/>
              <a:t> Åpne oppgaver</a:t>
            </a:r>
          </a:p>
          <a:p>
            <a:pPr marL="457200" lvl="1" indent="0">
              <a:buNone/>
            </a:pPr>
            <a:endParaRPr lang="nb-NO" sz="2000"/>
          </a:p>
          <a:p>
            <a:pPr marL="0" indent="0">
              <a:lnSpc>
                <a:spcPct val="160000"/>
              </a:lnSpc>
              <a:buNone/>
            </a:pPr>
            <a:r>
              <a:rPr lang="nb-NO" sz="2000" b="1"/>
              <a:t>Oppgave: </a:t>
            </a:r>
            <a:r>
              <a:rPr lang="nb-NO" sz="2000"/>
              <a:t>Med utgangspunkt i tidligere prøver, kan prøvene justeres litt eller mye for å treffe bedre kravene i fagfornyelsen? Bruk utdelt sjekkliste.</a:t>
            </a:r>
          </a:p>
          <a:p>
            <a:pPr marL="0" indent="0">
              <a:buNone/>
            </a:pPr>
            <a:endParaRPr lang="nb-NO" sz="2400">
              <a:latin typeface="Public Sans"/>
            </a:endParaRPr>
          </a:p>
        </p:txBody>
      </p:sp>
    </p:spTree>
    <p:extLst>
      <p:ext uri="{BB962C8B-B14F-4D97-AF65-F5344CB8AC3E}">
        <p14:creationId xmlns:p14="http://schemas.microsoft.com/office/powerpoint/2010/main" val="67025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51EEBE-6C53-DC41-8035-92CEAD75EFFB}"/>
              </a:ext>
            </a:extLst>
          </p:cNvPr>
          <p:cNvSpPr>
            <a:spLocks noGrp="1"/>
          </p:cNvSpPr>
          <p:nvPr>
            <p:ph type="title"/>
          </p:nvPr>
        </p:nvSpPr>
        <p:spPr/>
        <p:txBody>
          <a:bodyPr/>
          <a:lstStyle/>
          <a:p>
            <a:r>
              <a:rPr lang="nb-NO"/>
              <a:t>God start på prøven</a:t>
            </a:r>
          </a:p>
        </p:txBody>
      </p:sp>
      <p:sp>
        <p:nvSpPr>
          <p:cNvPr id="3" name="Plassholder for innhold 2">
            <a:extLst>
              <a:ext uri="{FF2B5EF4-FFF2-40B4-BE49-F238E27FC236}">
                <a16:creationId xmlns:a16="http://schemas.microsoft.com/office/drawing/2014/main" id="{D11570A3-7D72-DF0C-66A0-38BC8F7C2669}"/>
              </a:ext>
            </a:extLst>
          </p:cNvPr>
          <p:cNvSpPr>
            <a:spLocks noGrp="1"/>
          </p:cNvSpPr>
          <p:nvPr>
            <p:ph idx="1"/>
          </p:nvPr>
        </p:nvSpPr>
        <p:spPr>
          <a:xfrm>
            <a:off x="838199" y="1808018"/>
            <a:ext cx="10789227" cy="4149093"/>
          </a:xfrm>
        </p:spPr>
        <p:txBody>
          <a:bodyPr>
            <a:normAutofit/>
          </a:bodyPr>
          <a:lstStyle/>
          <a:p>
            <a:pPr marL="0" indent="0">
              <a:buNone/>
            </a:pPr>
            <a:r>
              <a:rPr lang="nb-NO" sz="2400" dirty="0">
                <a:hlinkClick r:id="rId3"/>
              </a:rPr>
              <a:t>Det første møte med kandidaten</a:t>
            </a:r>
            <a:endParaRPr lang="nb-NO" sz="2400" dirty="0"/>
          </a:p>
          <a:p>
            <a:pPr marL="0" indent="0">
              <a:buNone/>
            </a:pPr>
            <a:endParaRPr lang="nb-NO" sz="2400" dirty="0"/>
          </a:p>
          <a:p>
            <a:r>
              <a:rPr lang="nb-NO" sz="2400" dirty="0"/>
              <a:t>Forberedelser – møte i nemnda for å fordele prøver</a:t>
            </a:r>
          </a:p>
          <a:p>
            <a:r>
              <a:rPr lang="nb-NO" sz="2400" dirty="0">
                <a:hlinkClick r:id="rId4"/>
              </a:rPr>
              <a:t>Vigo bedrift</a:t>
            </a:r>
            <a:endParaRPr lang="nb-NO" sz="2400" dirty="0"/>
          </a:p>
          <a:p>
            <a:r>
              <a:rPr lang="nb-NO" sz="2400" dirty="0"/>
              <a:t>Kommunikasjon med bedrift og kandidat</a:t>
            </a:r>
          </a:p>
          <a:p>
            <a:r>
              <a:rPr lang="nb-NO" sz="2400" dirty="0"/>
              <a:t>Innkalling – mal på nettsiden</a:t>
            </a:r>
          </a:p>
          <a:p>
            <a:r>
              <a:rPr lang="nb-NO" sz="2400" dirty="0"/>
              <a:t>Tenke gjennom det første møtet – Kandidaten i fokus!</a:t>
            </a:r>
          </a:p>
          <a:p>
            <a:r>
              <a:rPr lang="nb-NO" sz="2400" dirty="0"/>
              <a:t>Særskilt tilrettelegging på prøven?</a:t>
            </a:r>
          </a:p>
          <a:p>
            <a:endParaRPr lang="nb-NO" sz="2400" dirty="0"/>
          </a:p>
          <a:p>
            <a:pPr marL="0" indent="0">
              <a:buNone/>
            </a:pPr>
            <a:endParaRPr lang="nb-NO" sz="2400"/>
          </a:p>
        </p:txBody>
      </p:sp>
    </p:spTree>
    <p:extLst>
      <p:ext uri="{BB962C8B-B14F-4D97-AF65-F5344CB8AC3E}">
        <p14:creationId xmlns:p14="http://schemas.microsoft.com/office/powerpoint/2010/main" val="30217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990379D2-EEC3-DD4C-EA4A-E1E8429826AB}"/>
              </a:ext>
            </a:extLst>
          </p:cNvPr>
          <p:cNvSpPr>
            <a:spLocks noGrp="1"/>
          </p:cNvSpPr>
          <p:nvPr>
            <p:ph type="title" idx="4294967295"/>
          </p:nvPr>
        </p:nvSpPr>
        <p:spPr>
          <a:xfrm>
            <a:off x="808038" y="806450"/>
            <a:ext cx="4922837" cy="47513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4000" b="0" i="0" u="none" strike="noStrike" kern="1200" cap="none" spc="0" normalizeH="0" baseline="0" noProof="0" dirty="0">
                <a:ln>
                  <a:noFill/>
                </a:ln>
                <a:solidFill>
                  <a:srgbClr val="242323"/>
                </a:solidFill>
                <a:effectLst/>
                <a:uLnTx/>
                <a:uFillTx/>
                <a:latin typeface="Arial" panose="020B0604020202020204" pitchFamily="34" charset="0"/>
                <a:ea typeface="+mj-ea"/>
                <a:cs typeface="Arial" panose="020B0604020202020204" pitchFamily="34" charset="0"/>
              </a:rPr>
              <a:t>Velkommen</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srgbClr val="313131"/>
                </a:solidFill>
                <a:effectLst/>
                <a:uLnTx/>
                <a:uFillTx/>
                <a:latin typeface="Arial" panose="020B0604020202020204" pitchFamily="34" charset="0"/>
                <a:ea typeface="+mn-ea"/>
                <a:cs typeface="Arial" panose="020B0604020202020204" pitchFamily="34" charset="0"/>
              </a:rPr>
              <a:t>Prøvenemndas arbeid er viktig for </a:t>
            </a:r>
            <a:r>
              <a:rPr kumimoji="0" lang="nb-NO" sz="2000" b="1" i="0" u="none" strike="noStrike" kern="1200" cap="none" spc="0" normalizeH="0" baseline="0" noProof="0" dirty="0">
                <a:ln>
                  <a:noFill/>
                </a:ln>
                <a:solidFill>
                  <a:srgbClr val="313131"/>
                </a:solidFill>
                <a:effectLst/>
                <a:uLnTx/>
                <a:uFillTx/>
                <a:latin typeface="Arial" panose="020B0604020202020204" pitchFamily="34" charset="0"/>
                <a:ea typeface="+mn-ea"/>
                <a:cs typeface="Arial" panose="020B0604020202020204" pitchFamily="34" charset="0"/>
              </a:rPr>
              <a:t>kvaliteten</a:t>
            </a:r>
            <a:r>
              <a:rPr kumimoji="0" lang="nb-NO" sz="2000" b="0" i="0" u="none" strike="noStrike" kern="1200" cap="none" spc="0" normalizeH="0" baseline="0" noProof="0" dirty="0">
                <a:ln>
                  <a:noFill/>
                </a:ln>
                <a:solidFill>
                  <a:srgbClr val="313131"/>
                </a:solidFill>
                <a:effectLst/>
                <a:uLnTx/>
                <a:uFillTx/>
                <a:latin typeface="Arial" panose="020B0604020202020204" pitchFamily="34" charset="0"/>
                <a:ea typeface="+mn-ea"/>
                <a:cs typeface="Arial" panose="020B0604020202020204" pitchFamily="34" charset="0"/>
              </a:rPr>
              <a:t> i fagopplæringa.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nb-NO" sz="2000" b="0" i="0" u="none" strike="noStrike" kern="1200" cap="none" spc="0" normalizeH="0" baseline="0" noProof="0" dirty="0">
              <a:ln>
                <a:noFill/>
              </a:ln>
              <a:solidFill>
                <a:srgbClr val="31313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srgbClr val="313131"/>
                </a:solidFill>
                <a:effectLst/>
                <a:uLnTx/>
                <a:uFillTx/>
                <a:latin typeface="Arial" panose="020B0604020202020204" pitchFamily="34" charset="0"/>
                <a:ea typeface="+mn-ea"/>
                <a:cs typeface="Arial" panose="020B0604020202020204" pitchFamily="34" charset="0"/>
              </a:rPr>
              <a:t>Når prøvenemnda bedømmer en fagprøve eller kompetanseprøve er de med på å legge </a:t>
            </a:r>
            <a:r>
              <a:rPr kumimoji="0" lang="nb-NO" sz="2000" b="1" i="0" u="none" strike="noStrike" kern="1200" cap="none" spc="0" normalizeH="0" baseline="0" noProof="0" dirty="0">
                <a:ln>
                  <a:noFill/>
                </a:ln>
                <a:solidFill>
                  <a:srgbClr val="313131"/>
                </a:solidFill>
                <a:effectLst/>
                <a:uLnTx/>
                <a:uFillTx/>
                <a:latin typeface="Arial" panose="020B0604020202020204" pitchFamily="34" charset="0"/>
                <a:ea typeface="+mn-ea"/>
                <a:cs typeface="Arial" panose="020B0604020202020204" pitchFamily="34" charset="0"/>
              </a:rPr>
              <a:t>premissene for den faglige standarden </a:t>
            </a:r>
            <a:r>
              <a:rPr kumimoji="0" lang="nb-NO" sz="2000" b="0" i="0" u="none" strike="noStrike" kern="1200" cap="none" spc="0" normalizeH="0" baseline="0" noProof="0" dirty="0">
                <a:ln>
                  <a:noFill/>
                </a:ln>
                <a:solidFill>
                  <a:srgbClr val="313131"/>
                </a:solidFill>
                <a:effectLst/>
                <a:uLnTx/>
                <a:uFillTx/>
                <a:latin typeface="Arial" panose="020B0604020202020204" pitchFamily="34" charset="0"/>
                <a:ea typeface="+mn-ea"/>
                <a:cs typeface="Arial" panose="020B0604020202020204" pitchFamily="34" charset="0"/>
              </a:rPr>
              <a:t>i faget.</a:t>
            </a:r>
          </a:p>
        </p:txBody>
      </p:sp>
      <p:pic>
        <p:nvPicPr>
          <p:cNvPr id="8" name="Plassholder for bilde 7" descr="Et bilde som inneholder vann, utendørs, fjell, hus&#10;&#10;Automatisk generert beskrivelse">
            <a:extLst>
              <a:ext uri="{FF2B5EF4-FFF2-40B4-BE49-F238E27FC236}">
                <a16:creationId xmlns:a16="http://schemas.microsoft.com/office/drawing/2014/main" id="{13D4E8B8-9460-A3F0-3AF7-F32D7D839DF7}"/>
              </a:ext>
            </a:extLst>
          </p:cNvPr>
          <p:cNvPicPr>
            <a:picLocks noGrp="1" noChangeAspect="1"/>
          </p:cNvPicPr>
          <p:nvPr>
            <p:ph type="pic" sz="quarter" idx="13"/>
          </p:nvPr>
        </p:nvPicPr>
        <p:blipFill rotWithShape="1">
          <a:blip r:embed="rId3"/>
          <a:srcRect l="39120" t="1232" r="5366" b="10028"/>
          <a:stretch/>
        </p:blipFill>
        <p:spPr>
          <a:xfrm>
            <a:off x="6102129" y="0"/>
            <a:ext cx="6091200" cy="6093439"/>
          </a:xfrm>
        </p:spPr>
      </p:pic>
    </p:spTree>
    <p:extLst>
      <p:ext uri="{BB962C8B-B14F-4D97-AF65-F5344CB8AC3E}">
        <p14:creationId xmlns:p14="http://schemas.microsoft.com/office/powerpoint/2010/main" val="76383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F42CA2-D66D-E33C-9B85-A6D746AE93DC}"/>
              </a:ext>
            </a:extLst>
          </p:cNvPr>
          <p:cNvSpPr>
            <a:spLocks noGrp="1"/>
          </p:cNvSpPr>
          <p:nvPr>
            <p:ph type="title"/>
          </p:nvPr>
        </p:nvSpPr>
        <p:spPr/>
        <p:txBody>
          <a:bodyPr/>
          <a:lstStyle/>
          <a:p>
            <a:r>
              <a:rPr lang="nb-NO"/>
              <a:t>Hva skiller karakterene?</a:t>
            </a:r>
          </a:p>
        </p:txBody>
      </p:sp>
      <p:sp>
        <p:nvSpPr>
          <p:cNvPr id="3" name="Plassholder for innhold 2">
            <a:extLst>
              <a:ext uri="{FF2B5EF4-FFF2-40B4-BE49-F238E27FC236}">
                <a16:creationId xmlns:a16="http://schemas.microsoft.com/office/drawing/2014/main" id="{3C48DE99-E514-8164-17E1-FFE3FCE29B1D}"/>
              </a:ext>
            </a:extLst>
          </p:cNvPr>
          <p:cNvSpPr>
            <a:spLocks noGrp="1"/>
          </p:cNvSpPr>
          <p:nvPr>
            <p:ph idx="1"/>
          </p:nvPr>
        </p:nvSpPr>
        <p:spPr/>
        <p:txBody>
          <a:bodyPr/>
          <a:lstStyle/>
          <a:p>
            <a:r>
              <a:rPr lang="nb-NO" dirty="0"/>
              <a:t>Ikke bestått – svært lav kompetanse i faget</a:t>
            </a:r>
          </a:p>
          <a:p>
            <a:r>
              <a:rPr lang="nb-NO" dirty="0"/>
              <a:t>Bestått – tilfredsstillende eller god kompetanse i faget</a:t>
            </a:r>
          </a:p>
          <a:p>
            <a:r>
              <a:rPr lang="nb-NO" dirty="0"/>
              <a:t>Bestått meget godt – meget god kompetanse </a:t>
            </a:r>
            <a:r>
              <a:rPr lang="nb-NO"/>
              <a:t>i faget</a:t>
            </a:r>
          </a:p>
          <a:p>
            <a:endParaRPr lang="nb-NO" dirty="0"/>
          </a:p>
        </p:txBody>
      </p:sp>
    </p:spTree>
    <p:extLst>
      <p:ext uri="{BB962C8B-B14F-4D97-AF65-F5344CB8AC3E}">
        <p14:creationId xmlns:p14="http://schemas.microsoft.com/office/powerpoint/2010/main" val="775931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737585A-B83C-7EE6-41D2-BC0C8E08E889}"/>
              </a:ext>
            </a:extLst>
          </p:cNvPr>
          <p:cNvSpPr>
            <a:spLocks noGrp="1"/>
          </p:cNvSpPr>
          <p:nvPr>
            <p:ph type="title"/>
          </p:nvPr>
        </p:nvSpPr>
        <p:spPr>
          <a:xfrm>
            <a:off x="838200" y="323562"/>
            <a:ext cx="10515600" cy="1661901"/>
          </a:xfrm>
        </p:spPr>
        <p:txBody>
          <a:bodyPr anchor="ctr">
            <a:normAutofit/>
          </a:bodyPr>
          <a:lstStyle/>
          <a:p>
            <a:endParaRPr lang="nb-NO"/>
          </a:p>
          <a:p>
            <a:r>
              <a:rPr lang="nb-NO"/>
              <a:t>Vurdering av kompetanse</a:t>
            </a:r>
          </a:p>
        </p:txBody>
      </p:sp>
      <p:pic>
        <p:nvPicPr>
          <p:cNvPr id="5" name="Bilde 4" descr="Figuren beskriver at yrkeskompetanse består av kvaliteten på faglig arbeid, pluss tankene bak, kunnskap og yrkesstolthet">
            <a:extLst>
              <a:ext uri="{FF2B5EF4-FFF2-40B4-BE49-F238E27FC236}">
                <a16:creationId xmlns:a16="http://schemas.microsoft.com/office/drawing/2014/main" id="{DDA3D6F4-2EFC-6246-7AB6-29EFB5EE4C1E}"/>
              </a:ext>
            </a:extLst>
          </p:cNvPr>
          <p:cNvPicPr>
            <a:picLocks noChangeAspect="1"/>
          </p:cNvPicPr>
          <p:nvPr/>
        </p:nvPicPr>
        <p:blipFill>
          <a:blip r:embed="rId3"/>
          <a:stretch>
            <a:fillRect/>
          </a:stretch>
        </p:blipFill>
        <p:spPr>
          <a:xfrm>
            <a:off x="838200" y="2917913"/>
            <a:ext cx="10515600" cy="2234564"/>
          </a:xfrm>
          <a:prstGeom prst="rect">
            <a:avLst/>
          </a:prstGeom>
          <a:noFill/>
        </p:spPr>
      </p:pic>
    </p:spTree>
    <p:extLst>
      <p:ext uri="{BB962C8B-B14F-4D97-AF65-F5344CB8AC3E}">
        <p14:creationId xmlns:p14="http://schemas.microsoft.com/office/powerpoint/2010/main" val="176711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BABE39F5-82B7-671F-DBBA-1BD7C7D6A14C}"/>
              </a:ext>
            </a:extLst>
          </p:cNvPr>
          <p:cNvSpPr>
            <a:spLocks noGrp="1"/>
          </p:cNvSpPr>
          <p:nvPr>
            <p:ph type="title"/>
          </p:nvPr>
        </p:nvSpPr>
        <p:spPr>
          <a:xfrm>
            <a:off x="838200" y="638258"/>
            <a:ext cx="10515600" cy="786781"/>
          </a:xfrm>
        </p:spPr>
        <p:txBody>
          <a:bodyPr>
            <a:normAutofit/>
          </a:bodyPr>
          <a:lstStyle/>
          <a:p>
            <a:r>
              <a:rPr lang="nb-NO" sz="4000" dirty="0"/>
              <a:t>Tankene bak – hvordan får vi de fram?</a:t>
            </a:r>
          </a:p>
        </p:txBody>
      </p:sp>
      <p:sp>
        <p:nvSpPr>
          <p:cNvPr id="3" name="Plassholder for innhold 2">
            <a:extLst>
              <a:ext uri="{FF2B5EF4-FFF2-40B4-BE49-F238E27FC236}">
                <a16:creationId xmlns:a16="http://schemas.microsoft.com/office/drawing/2014/main" id="{04C3A9A2-FB9B-1515-9BD3-1082F26937C8}"/>
              </a:ext>
            </a:extLst>
          </p:cNvPr>
          <p:cNvSpPr>
            <a:spLocks noGrp="1"/>
          </p:cNvSpPr>
          <p:nvPr>
            <p:ph idx="1"/>
          </p:nvPr>
        </p:nvSpPr>
        <p:spPr>
          <a:xfrm>
            <a:off x="838200" y="1641764"/>
            <a:ext cx="10515600" cy="4315348"/>
          </a:xfrm>
        </p:spPr>
        <p:txBody>
          <a:bodyPr spcCol="0">
            <a:normAutofit/>
          </a:bodyPr>
          <a:lstStyle/>
          <a:p>
            <a:pPr marL="0" indent="0">
              <a:buNone/>
            </a:pPr>
            <a:r>
              <a:rPr lang="nb-NO" sz="2000" b="1"/>
              <a:t>Samtalen som vurderingsverktøy:</a:t>
            </a:r>
          </a:p>
          <a:p>
            <a:pPr marL="0" indent="0">
              <a:buNone/>
            </a:pPr>
            <a:endParaRPr lang="nb-NO" sz="2000" b="1"/>
          </a:p>
          <a:p>
            <a:pPr lvl="1">
              <a:buFont typeface="Wingdings" panose="05000000000000000000" pitchFamily="2" charset="2"/>
              <a:buChar char="Ø"/>
            </a:pPr>
            <a:r>
              <a:rPr lang="nb-NO" sz="2000"/>
              <a:t> Timing – når i fagprøven skal samtalene foregå? </a:t>
            </a:r>
          </a:p>
          <a:p>
            <a:pPr marL="914400" lvl="2" indent="0">
              <a:buNone/>
            </a:pPr>
            <a:r>
              <a:rPr lang="nb-NO"/>
              <a:t>	Unngå at kandidaten blir forstyrret i arbeidet</a:t>
            </a:r>
          </a:p>
          <a:p>
            <a:pPr lvl="1">
              <a:buFont typeface="Wingdings" panose="05000000000000000000" pitchFamily="2" charset="2"/>
              <a:buChar char="Ø"/>
            </a:pPr>
            <a:r>
              <a:rPr lang="nb-NO" sz="2000"/>
              <a:t> Relasjon og trygghet </a:t>
            </a:r>
          </a:p>
          <a:p>
            <a:pPr marL="1828800" lvl="4" indent="0">
              <a:buNone/>
            </a:pPr>
            <a:r>
              <a:rPr lang="nb-NO" sz="2000"/>
              <a:t>hvordan unngå at kandidaten føler at prøvenemnda er ute etter å «ta hen»</a:t>
            </a:r>
          </a:p>
          <a:p>
            <a:pPr lvl="1">
              <a:buFont typeface="Wingdings" panose="05000000000000000000" pitchFamily="2" charset="2"/>
              <a:buChar char="Ø"/>
            </a:pPr>
            <a:r>
              <a:rPr lang="nb-NO" sz="2000"/>
              <a:t> Hvordan dokumentere det som framkommer i samtalen?</a:t>
            </a:r>
          </a:p>
          <a:p>
            <a:pPr lvl="1">
              <a:buFont typeface="Wingdings" panose="05000000000000000000" pitchFamily="2" charset="2"/>
              <a:buChar char="Ø"/>
            </a:pPr>
            <a:r>
              <a:rPr lang="nb-NO" sz="2000"/>
              <a:t> Hvordan sikre at kandidaten får tid og ro til å formulere svarene? </a:t>
            </a:r>
          </a:p>
          <a:p>
            <a:pPr marL="1371600" lvl="3" indent="0">
              <a:buNone/>
            </a:pPr>
            <a:r>
              <a:rPr lang="nb-NO" sz="2000"/>
              <a:t>	Ett spørsmål om gangen. </a:t>
            </a:r>
          </a:p>
          <a:p>
            <a:pPr marL="1371600" lvl="3" indent="0">
              <a:buNone/>
            </a:pPr>
            <a:r>
              <a:rPr lang="nb-NO" sz="2000"/>
              <a:t>	Tåle stillhet.</a:t>
            </a:r>
          </a:p>
        </p:txBody>
      </p:sp>
    </p:spTree>
    <p:extLst>
      <p:ext uri="{BB962C8B-B14F-4D97-AF65-F5344CB8AC3E}">
        <p14:creationId xmlns:p14="http://schemas.microsoft.com/office/powerpoint/2010/main" val="126328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F6781E-F175-6491-9397-7DE0CDADBA22}"/>
              </a:ext>
            </a:extLst>
          </p:cNvPr>
          <p:cNvSpPr>
            <a:spLocks noGrp="1"/>
          </p:cNvSpPr>
          <p:nvPr>
            <p:ph type="title"/>
          </p:nvPr>
        </p:nvSpPr>
        <p:spPr>
          <a:xfrm>
            <a:off x="838200" y="365125"/>
            <a:ext cx="10515600" cy="912957"/>
          </a:xfrm>
        </p:spPr>
        <p:txBody>
          <a:bodyPr/>
          <a:lstStyle/>
          <a:p>
            <a:r>
              <a:rPr lang="nb-NO" dirty="0"/>
              <a:t>Vurderingsbegreper</a:t>
            </a:r>
          </a:p>
        </p:txBody>
      </p:sp>
      <p:sp>
        <p:nvSpPr>
          <p:cNvPr id="3" name="Plassholder for innhold 2">
            <a:extLst>
              <a:ext uri="{FF2B5EF4-FFF2-40B4-BE49-F238E27FC236}">
                <a16:creationId xmlns:a16="http://schemas.microsoft.com/office/drawing/2014/main" id="{035902BB-DB6D-AC70-7B89-61201454E96E}"/>
              </a:ext>
            </a:extLst>
          </p:cNvPr>
          <p:cNvSpPr>
            <a:spLocks noGrp="1"/>
          </p:cNvSpPr>
          <p:nvPr>
            <p:ph idx="1"/>
          </p:nvPr>
        </p:nvSpPr>
        <p:spPr>
          <a:xfrm>
            <a:off x="838200" y="1413164"/>
            <a:ext cx="10515600" cy="4315347"/>
          </a:xfrm>
        </p:spPr>
        <p:txBody>
          <a:bodyPr>
            <a:normAutofit fontScale="92500" lnSpcReduction="10000"/>
          </a:bodyPr>
          <a:lstStyle/>
          <a:p>
            <a:pPr marL="0" indent="0">
              <a:buNone/>
            </a:pPr>
            <a:r>
              <a:rPr lang="nb-NO" sz="2000" b="1"/>
              <a:t>Grunnlag for vurdering</a:t>
            </a:r>
          </a:p>
          <a:p>
            <a:pPr marL="0" indent="0">
              <a:buNone/>
            </a:pPr>
            <a:r>
              <a:rPr lang="nb-NO" sz="2000"/>
              <a:t>Det som er prøvenemndas gjenstand for vurdering</a:t>
            </a:r>
          </a:p>
          <a:p>
            <a:pPr marL="0" indent="0">
              <a:buNone/>
            </a:pPr>
            <a:r>
              <a:rPr lang="nb-NO" sz="2000"/>
              <a:t>	- Praktisk arbeid – produktet</a:t>
            </a:r>
          </a:p>
          <a:p>
            <a:pPr marL="0" indent="0">
              <a:buNone/>
            </a:pPr>
            <a:r>
              <a:rPr lang="nb-NO" sz="2000"/>
              <a:t>	- Arbeidsprosessen</a:t>
            </a:r>
          </a:p>
          <a:p>
            <a:pPr marL="0" indent="0">
              <a:buNone/>
            </a:pPr>
            <a:r>
              <a:rPr lang="nb-NO" sz="2000"/>
              <a:t>	- Faglig samtale med kandidaten</a:t>
            </a:r>
          </a:p>
          <a:p>
            <a:pPr marL="0" indent="0">
              <a:buNone/>
            </a:pPr>
            <a:r>
              <a:rPr lang="nb-NO" sz="2000"/>
              <a:t>	- Observasjoner av … kommunikasjon, samarbeid, arbeidsflyt, håndlag osv.</a:t>
            </a:r>
          </a:p>
          <a:p>
            <a:pPr marL="0" indent="0">
              <a:buNone/>
            </a:pPr>
            <a:endParaRPr lang="nb-NO" sz="2000"/>
          </a:p>
          <a:p>
            <a:pPr marL="0" indent="0">
              <a:buNone/>
            </a:pPr>
            <a:r>
              <a:rPr lang="nb-NO" sz="2000" b="1"/>
              <a:t>Vurderingskriterier</a:t>
            </a:r>
          </a:p>
          <a:p>
            <a:pPr marL="0" indent="0">
              <a:buNone/>
            </a:pPr>
            <a:r>
              <a:rPr lang="nb-NO" sz="2000"/>
              <a:t>Det prøvenemnda ser etter ved vurdering</a:t>
            </a:r>
          </a:p>
          <a:p>
            <a:pPr marL="0" indent="0">
              <a:buNone/>
            </a:pPr>
            <a:r>
              <a:rPr lang="nb-NO" sz="2000"/>
              <a:t>	- Begrunnelse for valg</a:t>
            </a:r>
          </a:p>
          <a:p>
            <a:pPr marL="0" indent="0">
              <a:buNone/>
            </a:pPr>
            <a:r>
              <a:rPr lang="nb-NO" sz="2000"/>
              <a:t>	- Teknisk utførelse, tempo, håndlag, nøyaktighet </a:t>
            </a:r>
            <a:r>
              <a:rPr lang="nb-NO" sz="2000" err="1"/>
              <a:t>osv</a:t>
            </a:r>
            <a:endParaRPr lang="nb-NO" sz="2000"/>
          </a:p>
          <a:p>
            <a:pPr marL="0" indent="0">
              <a:buNone/>
            </a:pPr>
            <a:r>
              <a:rPr lang="nb-NO" sz="2000"/>
              <a:t>	- Samarbeid med kunde/bruker</a:t>
            </a:r>
          </a:p>
          <a:p>
            <a:pPr marL="0" indent="0">
              <a:buNone/>
            </a:pPr>
            <a:endParaRPr lang="nb-NO" sz="2200">
              <a:latin typeface="Public Sans"/>
            </a:endParaRPr>
          </a:p>
        </p:txBody>
      </p:sp>
    </p:spTree>
    <p:extLst>
      <p:ext uri="{BB962C8B-B14F-4D97-AF65-F5344CB8AC3E}">
        <p14:creationId xmlns:p14="http://schemas.microsoft.com/office/powerpoint/2010/main" val="746960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D19EE3E-4C7C-5272-7A1B-BEB91505DBF1}"/>
              </a:ext>
              <a:ext uri="{C183D7F6-B498-43B3-948B-1728B52AA6E4}">
                <adec:decorative xmlns:adec="http://schemas.microsoft.com/office/drawing/2017/decorative" val="0"/>
              </a:ext>
            </a:extLst>
          </p:cNvPr>
          <p:cNvSpPr>
            <a:spLocks noGrp="1"/>
          </p:cNvSpPr>
          <p:nvPr>
            <p:ph type="title" idx="4294967295"/>
          </p:nvPr>
        </p:nvSpPr>
        <p:spPr>
          <a:xfrm>
            <a:off x="838200" y="436563"/>
            <a:ext cx="10515600" cy="5521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8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Kjennetegn på kompetanse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8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endParaRPr>
          </a:p>
        </p:txBody>
      </p:sp>
      <p:sp>
        <p:nvSpPr>
          <p:cNvPr id="5" name="TekstSylinder 4">
            <a:extLst>
              <a:ext uri="{FF2B5EF4-FFF2-40B4-BE49-F238E27FC236}">
                <a16:creationId xmlns:a16="http://schemas.microsoft.com/office/drawing/2014/main" id="{443B7278-36CF-857F-47FE-DEC42C988648}"/>
              </a:ext>
            </a:extLst>
          </p:cNvPr>
          <p:cNvSpPr txBox="1"/>
          <p:nvPr/>
        </p:nvSpPr>
        <p:spPr>
          <a:xfrm>
            <a:off x="7412182" y="900889"/>
            <a:ext cx="3616036" cy="2862322"/>
          </a:xfrm>
          <a:prstGeom prst="rect">
            <a:avLst/>
          </a:prstGeom>
          <a:noFill/>
        </p:spPr>
        <p:txBody>
          <a:bodyPr wrap="square" rtlCol="0">
            <a:spAutoFit/>
          </a:bodyPr>
          <a:lstStyle/>
          <a:p>
            <a:r>
              <a:rPr lang="nb-NO" sz="2000" b="1">
                <a:latin typeface="Arial" panose="020B0604020202020204" pitchFamily="34" charset="0"/>
                <a:cs typeface="Arial" panose="020B0604020202020204" pitchFamily="34" charset="0"/>
              </a:rPr>
              <a:t>Kjennetegn</a:t>
            </a:r>
            <a:r>
              <a:rPr lang="nb-NO" sz="2000">
                <a:latin typeface="Arial" panose="020B0604020202020204" pitchFamily="34" charset="0"/>
                <a:cs typeface="Arial" panose="020B0604020202020204" pitchFamily="34" charset="0"/>
              </a:rPr>
              <a:t> beskriver hva som skal til for å få de ulike karakterene.</a:t>
            </a:r>
          </a:p>
          <a:p>
            <a:endParaRPr lang="nb-NO" sz="2000">
              <a:latin typeface="Arial" panose="020B0604020202020204" pitchFamily="34" charset="0"/>
              <a:cs typeface="Arial" panose="020B0604020202020204" pitchFamily="34" charset="0"/>
            </a:endParaRPr>
          </a:p>
          <a:p>
            <a:r>
              <a:rPr lang="nb-NO" sz="2000">
                <a:latin typeface="Arial" panose="020B0604020202020204" pitchFamily="34" charset="0"/>
                <a:cs typeface="Arial" panose="020B0604020202020204" pitchFamily="34" charset="0"/>
              </a:rPr>
              <a:t>Er det fleksibelt nok som vurderingsverktøy? </a:t>
            </a:r>
          </a:p>
          <a:p>
            <a:endParaRPr lang="nb-NO" sz="2000">
              <a:latin typeface="Arial" panose="020B0604020202020204" pitchFamily="34" charset="0"/>
              <a:cs typeface="Arial" panose="020B0604020202020204" pitchFamily="34" charset="0"/>
            </a:endParaRPr>
          </a:p>
          <a:p>
            <a:r>
              <a:rPr lang="nb-NO" sz="2000">
                <a:latin typeface="Arial" panose="020B0604020202020204" pitchFamily="34" charset="0"/>
                <a:cs typeface="Arial" panose="020B0604020202020204" pitchFamily="34" charset="0"/>
              </a:rPr>
              <a:t>Og fungerer det for hele prøven?</a:t>
            </a:r>
          </a:p>
        </p:txBody>
      </p:sp>
      <p:pic>
        <p:nvPicPr>
          <p:cNvPr id="4" name="Bilde 3" descr="Bildet viser kjennetegn på måloppnåelse i et skjema.">
            <a:extLst>
              <a:ext uri="{FF2B5EF4-FFF2-40B4-BE49-F238E27FC236}">
                <a16:creationId xmlns:a16="http://schemas.microsoft.com/office/drawing/2014/main" id="{F70644B8-95D7-39BB-656C-E4CD630C551C}"/>
              </a:ext>
            </a:extLst>
          </p:cNvPr>
          <p:cNvPicPr>
            <a:picLocks noChangeAspect="1"/>
          </p:cNvPicPr>
          <p:nvPr/>
        </p:nvPicPr>
        <p:blipFill>
          <a:blip r:embed="rId3"/>
          <a:stretch>
            <a:fillRect/>
          </a:stretch>
        </p:blipFill>
        <p:spPr>
          <a:xfrm>
            <a:off x="838200" y="1100137"/>
            <a:ext cx="5819775" cy="4657725"/>
          </a:xfrm>
          <a:prstGeom prst="rect">
            <a:avLst/>
          </a:prstGeom>
        </p:spPr>
      </p:pic>
      <p:sp>
        <p:nvSpPr>
          <p:cNvPr id="6" name="Ellipse 5" descr="bildet viser kjennetegn på måloppnåelse i et skjema&#10;">
            <a:extLst>
              <a:ext uri="{FF2B5EF4-FFF2-40B4-BE49-F238E27FC236}">
                <a16:creationId xmlns:a16="http://schemas.microsoft.com/office/drawing/2014/main" id="{7DAAA6D9-61AA-D18D-A351-12B8A8F576ED}"/>
              </a:ext>
            </a:extLst>
          </p:cNvPr>
          <p:cNvSpPr/>
          <p:nvPr/>
        </p:nvSpPr>
        <p:spPr>
          <a:xfrm>
            <a:off x="1621415" y="1276939"/>
            <a:ext cx="1319645" cy="6396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65EB5E95-7580-A12E-161A-241E46F2B7B4}"/>
              </a:ext>
              <a:ext uri="{C183D7F6-B498-43B3-948B-1728B52AA6E4}">
                <adec:decorative xmlns:adec="http://schemas.microsoft.com/office/drawing/2017/decorative" val="1"/>
              </a:ext>
            </a:extLst>
          </p:cNvPr>
          <p:cNvSpPr/>
          <p:nvPr/>
        </p:nvSpPr>
        <p:spPr>
          <a:xfrm>
            <a:off x="3266642" y="1788397"/>
            <a:ext cx="1319645" cy="6396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78769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A69422-6718-C087-18A1-7BC3792E18D4}"/>
              </a:ext>
            </a:extLst>
          </p:cNvPr>
          <p:cNvSpPr>
            <a:spLocks noGrp="1"/>
          </p:cNvSpPr>
          <p:nvPr>
            <p:ph type="title"/>
          </p:nvPr>
        </p:nvSpPr>
        <p:spPr>
          <a:xfrm>
            <a:off x="838200" y="676852"/>
            <a:ext cx="10515600" cy="933739"/>
          </a:xfrm>
        </p:spPr>
        <p:txBody>
          <a:bodyPr/>
          <a:lstStyle/>
          <a:p>
            <a:r>
              <a:rPr lang="nb-NO"/>
              <a:t>Vurderingsskjema</a:t>
            </a:r>
          </a:p>
        </p:txBody>
      </p:sp>
      <p:sp>
        <p:nvSpPr>
          <p:cNvPr id="3" name="Plassholder for innhold 2">
            <a:extLst>
              <a:ext uri="{FF2B5EF4-FFF2-40B4-BE49-F238E27FC236}">
                <a16:creationId xmlns:a16="http://schemas.microsoft.com/office/drawing/2014/main" id="{A1A5A3CB-0968-B51D-D987-C1A2509F7409}"/>
              </a:ext>
            </a:extLst>
          </p:cNvPr>
          <p:cNvSpPr>
            <a:spLocks noGrp="1"/>
          </p:cNvSpPr>
          <p:nvPr>
            <p:ph idx="1"/>
          </p:nvPr>
        </p:nvSpPr>
        <p:spPr>
          <a:xfrm>
            <a:off x="838200" y="1971676"/>
            <a:ext cx="10515600" cy="3814762"/>
          </a:xfrm>
        </p:spPr>
        <p:txBody>
          <a:bodyPr>
            <a:normAutofit/>
          </a:bodyPr>
          <a:lstStyle/>
          <a:p>
            <a:pPr marL="0" indent="0">
              <a:buNone/>
            </a:pPr>
            <a:r>
              <a:rPr lang="nb-NO" sz="2000"/>
              <a:t>Prøvenemnda skal ha verktøy ved vurdering av fag -/svenneprøver og skal brukes av alle i nemnda. </a:t>
            </a:r>
          </a:p>
          <a:p>
            <a:pPr marL="0" indent="0">
              <a:buNone/>
            </a:pPr>
            <a:endParaRPr lang="nb-NO" sz="2000"/>
          </a:p>
          <a:p>
            <a:pPr marL="0" indent="0">
              <a:buNone/>
            </a:pPr>
            <a:r>
              <a:rPr lang="nb-NO" sz="2000"/>
              <a:t>Vurderingsskjema må utarbeides for hvert fag, og skal være likt mellom prøvenemnder i Nordland i samme fag. </a:t>
            </a:r>
          </a:p>
          <a:p>
            <a:pPr marL="0" indent="0">
              <a:buNone/>
            </a:pPr>
            <a:endParaRPr lang="nb-NO" sz="2000"/>
          </a:p>
          <a:p>
            <a:pPr marL="0" indent="0">
              <a:buNone/>
            </a:pPr>
            <a:endParaRPr lang="nb-NO" sz="2000" u="sng"/>
          </a:p>
          <a:p>
            <a:pPr marL="0" indent="0">
              <a:buNone/>
            </a:pPr>
            <a:r>
              <a:rPr lang="nb-NO" sz="2000" u="sng"/>
              <a:t>Oppgave i prøvenemnda: </a:t>
            </a:r>
          </a:p>
          <a:p>
            <a:pPr marL="0" indent="0">
              <a:buNone/>
            </a:pPr>
            <a:r>
              <a:rPr lang="nb-NO" sz="2000"/>
              <a:t>Ta utgangspunkt i eget vurderingsskjema, og jobb med innhold og struktur. </a:t>
            </a:r>
          </a:p>
          <a:p>
            <a:pPr marL="0" indent="0">
              <a:buNone/>
            </a:pPr>
            <a:endParaRPr lang="nb-NO" sz="2000"/>
          </a:p>
        </p:txBody>
      </p:sp>
    </p:spTree>
    <p:extLst>
      <p:ext uri="{BB962C8B-B14F-4D97-AF65-F5344CB8AC3E}">
        <p14:creationId xmlns:p14="http://schemas.microsoft.com/office/powerpoint/2010/main" val="3380695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51EEBE-6C53-DC41-8035-92CEAD75EFFB}"/>
              </a:ext>
            </a:extLst>
          </p:cNvPr>
          <p:cNvSpPr>
            <a:spLocks noGrp="1"/>
          </p:cNvSpPr>
          <p:nvPr>
            <p:ph type="title"/>
          </p:nvPr>
        </p:nvSpPr>
        <p:spPr/>
        <p:txBody>
          <a:bodyPr/>
          <a:lstStyle/>
          <a:p>
            <a:r>
              <a:rPr lang="nb-NO"/>
              <a:t>God start på prøven</a:t>
            </a:r>
          </a:p>
        </p:txBody>
      </p:sp>
      <p:sp>
        <p:nvSpPr>
          <p:cNvPr id="3" name="Plassholder for innhold 2">
            <a:extLst>
              <a:ext uri="{FF2B5EF4-FFF2-40B4-BE49-F238E27FC236}">
                <a16:creationId xmlns:a16="http://schemas.microsoft.com/office/drawing/2014/main" id="{D11570A3-7D72-DF0C-66A0-38BC8F7C2669}"/>
              </a:ext>
            </a:extLst>
          </p:cNvPr>
          <p:cNvSpPr>
            <a:spLocks noGrp="1"/>
          </p:cNvSpPr>
          <p:nvPr>
            <p:ph idx="1"/>
          </p:nvPr>
        </p:nvSpPr>
        <p:spPr>
          <a:xfrm>
            <a:off x="838199" y="1808018"/>
            <a:ext cx="10789227" cy="4149093"/>
          </a:xfrm>
        </p:spPr>
        <p:txBody>
          <a:bodyPr>
            <a:normAutofit fontScale="92500" lnSpcReduction="10000"/>
          </a:bodyPr>
          <a:lstStyle/>
          <a:p>
            <a:pPr marL="0" indent="0">
              <a:buNone/>
            </a:pPr>
            <a:r>
              <a:rPr lang="nb-NO" sz="2400">
                <a:hlinkClick r:id="rId3"/>
              </a:rPr>
              <a:t>Det første møte med kandidaten</a:t>
            </a:r>
            <a:endParaRPr lang="nb-NO" sz="2400"/>
          </a:p>
          <a:p>
            <a:pPr marL="0" indent="0">
              <a:buNone/>
            </a:pPr>
            <a:endParaRPr lang="nb-NO" sz="2400"/>
          </a:p>
          <a:p>
            <a:r>
              <a:rPr lang="nb-NO" sz="2400"/>
              <a:t>Forberedelser – møte i nemnda for å fordele prøver</a:t>
            </a:r>
          </a:p>
          <a:p>
            <a:r>
              <a:rPr lang="nb-NO" sz="2400">
                <a:hlinkClick r:id="rId4"/>
              </a:rPr>
              <a:t>Vigo bedrift</a:t>
            </a:r>
            <a:endParaRPr lang="nb-NO" sz="2400"/>
          </a:p>
          <a:p>
            <a:r>
              <a:rPr lang="nb-NO" sz="2400"/>
              <a:t>Kommunikasjon med bedrift og kandidat</a:t>
            </a:r>
          </a:p>
          <a:p>
            <a:r>
              <a:rPr lang="nb-NO" sz="2400"/>
              <a:t>Innkalling – mal på nettsiden</a:t>
            </a:r>
          </a:p>
          <a:p>
            <a:r>
              <a:rPr lang="nb-NO" sz="2400"/>
              <a:t>Tenke gjennom det første møtet – Kandidaten i fokus!</a:t>
            </a:r>
          </a:p>
          <a:p>
            <a:r>
              <a:rPr lang="nb-NO" sz="2400"/>
              <a:t>Særskilt tilrettelegging på prøven?</a:t>
            </a:r>
          </a:p>
          <a:p>
            <a:endParaRPr lang="nb-NO" sz="2400"/>
          </a:p>
          <a:p>
            <a:pPr marL="0" indent="0">
              <a:buNone/>
            </a:pPr>
            <a:r>
              <a:rPr lang="nb-NO" sz="2400" u="sng"/>
              <a:t>Arbeid i nemnda: </a:t>
            </a:r>
            <a:r>
              <a:rPr lang="nb-NO" sz="2400"/>
              <a:t>Gå gjennom egen innkalling og </a:t>
            </a:r>
            <a:r>
              <a:rPr lang="nb-NO" sz="2400" err="1"/>
              <a:t>vurdèr</a:t>
            </a:r>
            <a:r>
              <a:rPr lang="nb-NO" sz="2400"/>
              <a:t> endringer.</a:t>
            </a:r>
          </a:p>
        </p:txBody>
      </p:sp>
    </p:spTree>
    <p:extLst>
      <p:ext uri="{BB962C8B-B14F-4D97-AF65-F5344CB8AC3E}">
        <p14:creationId xmlns:p14="http://schemas.microsoft.com/office/powerpoint/2010/main" val="823316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8A883F-7916-3D52-1D4A-D6333092B35C}"/>
              </a:ext>
            </a:extLst>
          </p:cNvPr>
          <p:cNvSpPr>
            <a:spLocks noGrp="1"/>
          </p:cNvSpPr>
          <p:nvPr>
            <p:ph type="title"/>
          </p:nvPr>
        </p:nvSpPr>
        <p:spPr>
          <a:xfrm>
            <a:off x="838200" y="665018"/>
            <a:ext cx="10515600" cy="727364"/>
          </a:xfrm>
        </p:spPr>
        <p:txBody>
          <a:bodyPr>
            <a:normAutofit fontScale="90000"/>
          </a:bodyPr>
          <a:lstStyle/>
          <a:p>
            <a:r>
              <a:rPr lang="nb-NO"/>
              <a:t>Prosedyre ved prøve </a:t>
            </a:r>
          </a:p>
        </p:txBody>
      </p:sp>
      <p:sp>
        <p:nvSpPr>
          <p:cNvPr id="3" name="Plassholder for innhold 2">
            <a:extLst>
              <a:ext uri="{FF2B5EF4-FFF2-40B4-BE49-F238E27FC236}">
                <a16:creationId xmlns:a16="http://schemas.microsoft.com/office/drawing/2014/main" id="{ECBE80D3-0AC9-B9AA-8BB8-34BF5891027E}"/>
              </a:ext>
            </a:extLst>
          </p:cNvPr>
          <p:cNvSpPr>
            <a:spLocks noGrp="1"/>
          </p:cNvSpPr>
          <p:nvPr>
            <p:ph idx="1"/>
          </p:nvPr>
        </p:nvSpPr>
        <p:spPr>
          <a:xfrm>
            <a:off x="838200" y="1496292"/>
            <a:ext cx="10515600" cy="3975821"/>
          </a:xfrm>
        </p:spPr>
        <p:txBody>
          <a:bodyPr/>
          <a:lstStyle/>
          <a:p>
            <a:pPr marL="0" indent="0">
              <a:buNone/>
            </a:pPr>
            <a:r>
              <a:rPr lang="nb-NO" sz="2000" b="1"/>
              <a:t>Før prøve: </a:t>
            </a:r>
          </a:p>
          <a:p>
            <a:pPr marL="0" indent="0">
              <a:buNone/>
            </a:pPr>
            <a:endParaRPr lang="nb-NO" sz="2000" b="1"/>
          </a:p>
          <a:p>
            <a:r>
              <a:rPr lang="nb-NO" sz="2000"/>
              <a:t>Prøvenemndas leder fordeler prøver i Vigo bedrift, og gir beskjed til den som skal være leder på prøven.</a:t>
            </a:r>
          </a:p>
          <a:p>
            <a:r>
              <a:rPr lang="nb-NO" sz="2000"/>
              <a:t>Leder på prøven tar tidlig kontakt med bedriften for å få innspill til prøvearbeid, og avklare tidspunkt for prøven.</a:t>
            </a:r>
          </a:p>
          <a:p>
            <a:r>
              <a:rPr lang="nb-NO" sz="2000"/>
              <a:t>Når tidspunkt er avklart sendes innkalling til prøven på e-post til kandidat, kontaktperson på prøven er på kopi. Leder på prøven registrerer startdato på prøven i Vigo Bedrift. </a:t>
            </a:r>
          </a:p>
          <a:p>
            <a:r>
              <a:rPr lang="nb-NO" sz="2000"/>
              <a:t>Leder på prøven utformer prøven. </a:t>
            </a:r>
          </a:p>
          <a:p>
            <a:endParaRPr lang="nb-NO"/>
          </a:p>
        </p:txBody>
      </p:sp>
    </p:spTree>
    <p:extLst>
      <p:ext uri="{BB962C8B-B14F-4D97-AF65-F5344CB8AC3E}">
        <p14:creationId xmlns:p14="http://schemas.microsoft.com/office/powerpoint/2010/main" val="1897577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1C29CDC-A266-CA59-1302-BE40BA7F5A2F}"/>
              </a:ext>
            </a:extLst>
          </p:cNvPr>
          <p:cNvSpPr>
            <a:spLocks noGrp="1"/>
          </p:cNvSpPr>
          <p:nvPr>
            <p:ph type="title" idx="4294967295"/>
          </p:nvPr>
        </p:nvSpPr>
        <p:spPr>
          <a:xfrm>
            <a:off x="838200" y="560388"/>
            <a:ext cx="10515600" cy="5397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1"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Under prøven: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000" b="1"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Begge i prøvenemnda skal dele ut prøven. Minst en er fysisk tilstede om ikke annet er avtalt.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Prøvenemnda skal lese oppgaven høyt hvis kandidaten ønsker det.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Prøvenemnda skal gå gjennom prøven, stille kontrollspørsmål og sikre at kandidaten har oppfattet prøven riktig.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Prøvenemnda skal være tilstrekkelig tilstede under prøven slik at kandidaten blir sett under vesentlige deler av prøven.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Prøvenemnda skal bruke vurderingsskjema og dokumentere alle deler av prøven.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Prøvenemnda skal ha en eller flere samtaler med kandidaten for å avklare arbeidsmåter og faglige forhold i prøven. </a:t>
            </a:r>
          </a:p>
        </p:txBody>
      </p:sp>
    </p:spTree>
    <p:extLst>
      <p:ext uri="{BB962C8B-B14F-4D97-AF65-F5344CB8AC3E}">
        <p14:creationId xmlns:p14="http://schemas.microsoft.com/office/powerpoint/2010/main" val="1466220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1C29CDC-A266-CA59-1302-BE40BA7F5A2F}"/>
              </a:ext>
            </a:extLst>
          </p:cNvPr>
          <p:cNvSpPr>
            <a:spLocks noGrp="1"/>
          </p:cNvSpPr>
          <p:nvPr>
            <p:ph type="title" idx="4294967295"/>
          </p:nvPr>
        </p:nvSpPr>
        <p:spPr>
          <a:xfrm>
            <a:off x="838200" y="560388"/>
            <a:ext cx="10515600" cy="5397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1"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Ved slutten av prøven: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Prøvenemnda fastsetter karakter, og gir kandidaten muntlig tilbakemelding og karakter på prøven.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Ved «ikke bestått» må prøvenemnda gi en grundig begrunnelse for karakteren. Begrunnelsen skal også </a:t>
            </a:r>
            <a:r>
              <a:rPr kumimoji="0" lang="nb-NO" sz="2000" b="0" i="0" u="none" strike="noStrike" kern="1200" cap="none" spc="0" normalizeH="0" baseline="0" noProof="0" dirty="0" err="1">
                <a:ln>
                  <a:noFill/>
                </a:ln>
                <a:solidFill>
                  <a:srgbClr val="242323"/>
                </a:solidFill>
                <a:effectLst/>
                <a:uLnTx/>
                <a:uFillTx/>
                <a:latin typeface="Arial" panose="020B0604020202020204" pitchFamily="34" charset="0"/>
                <a:ea typeface="+mn-ea"/>
                <a:cs typeface="Arial" panose="020B0604020202020204" pitchFamily="34" charset="0"/>
              </a:rPr>
              <a:t>gies</a:t>
            </a:r>
            <a:r>
              <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 muntlig, men skal skrives før den sendes fylkeskommunen sammen med karakteren i Vigo Bedrift.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sng"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Ny prøve ved ikke bestått:</a:t>
            </a:r>
            <a:r>
              <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  Prøv å sette opp to nye prøvenemndsmedlemmer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1"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Uforutsette hendelser under prøven: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Kandidaten møter ikke til prøve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Prøvenemnda avdekker juks på prøven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Bortvisning fra prøve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dirty="0">
                <a:ln>
                  <a:noFill/>
                </a:ln>
                <a:solidFill>
                  <a:srgbClr val="242323"/>
                </a:solidFill>
                <a:effectLst/>
                <a:uLnTx/>
                <a:uFillTx/>
                <a:latin typeface="Arial" panose="020B0604020202020204" pitchFamily="34" charset="0"/>
                <a:ea typeface="+mn-ea"/>
                <a:cs typeface="Arial" panose="020B0604020202020204" pitchFamily="34" charset="0"/>
              </a:rPr>
              <a:t>Se prosedyre hvis noe av dette skulle oppstå. </a:t>
            </a:r>
          </a:p>
        </p:txBody>
      </p:sp>
    </p:spTree>
    <p:extLst>
      <p:ext uri="{BB962C8B-B14F-4D97-AF65-F5344CB8AC3E}">
        <p14:creationId xmlns:p14="http://schemas.microsoft.com/office/powerpoint/2010/main" val="96780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9684FA-A734-62E5-1256-A4F39FD9775E}"/>
              </a:ext>
            </a:extLst>
          </p:cNvPr>
          <p:cNvSpPr>
            <a:spLocks noGrp="1"/>
          </p:cNvSpPr>
          <p:nvPr>
            <p:ph type="title"/>
          </p:nvPr>
        </p:nvSpPr>
        <p:spPr/>
        <p:txBody>
          <a:bodyPr/>
          <a:lstStyle/>
          <a:p>
            <a:r>
              <a:rPr lang="nb-NO" dirty="0"/>
              <a:t>Mål for dagene</a:t>
            </a:r>
          </a:p>
        </p:txBody>
      </p:sp>
      <p:sp>
        <p:nvSpPr>
          <p:cNvPr id="3" name="Plassholder for innhold 2">
            <a:extLst>
              <a:ext uri="{FF2B5EF4-FFF2-40B4-BE49-F238E27FC236}">
                <a16:creationId xmlns:a16="http://schemas.microsoft.com/office/drawing/2014/main" id="{70D5F71B-37C1-080A-4834-07C9E1766160}"/>
              </a:ext>
            </a:extLst>
          </p:cNvPr>
          <p:cNvSpPr>
            <a:spLocks noGrp="1"/>
          </p:cNvSpPr>
          <p:nvPr>
            <p:ph idx="1"/>
          </p:nvPr>
        </p:nvSpPr>
        <p:spPr/>
        <p:txBody>
          <a:bodyPr>
            <a:normAutofit/>
          </a:bodyPr>
          <a:lstStyle/>
          <a:p>
            <a:r>
              <a:rPr lang="nb-NO" sz="2400"/>
              <a:t>Prøvenemndene i Nordland skal ha samme forståelse for hva som kreves i planlegging og gjennomføring av fag-svenneprøver. </a:t>
            </a:r>
          </a:p>
          <a:p>
            <a:r>
              <a:rPr lang="nb-NO" sz="2400"/>
              <a:t>Bli kjent, og ha gode diskusjoner om prøvenemnda praksis, og utvikle samarbeidsformen internt.</a:t>
            </a:r>
          </a:p>
          <a:p>
            <a:r>
              <a:rPr lang="nb-NO" sz="2400"/>
              <a:t>Prøvenemnder i samme fag skal ha likeverdige prøver og lik vurderingspraksis. </a:t>
            </a:r>
          </a:p>
        </p:txBody>
      </p:sp>
    </p:spTree>
    <p:extLst>
      <p:ext uri="{BB962C8B-B14F-4D97-AF65-F5344CB8AC3E}">
        <p14:creationId xmlns:p14="http://schemas.microsoft.com/office/powerpoint/2010/main" val="1778755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61C3-857F-9FB9-4012-FB287155CD43}"/>
              </a:ext>
            </a:extLst>
          </p:cNvPr>
          <p:cNvSpPr>
            <a:spLocks noGrp="1"/>
          </p:cNvSpPr>
          <p:nvPr>
            <p:ph type="title"/>
          </p:nvPr>
        </p:nvSpPr>
        <p:spPr/>
        <p:txBody>
          <a:bodyPr/>
          <a:lstStyle/>
          <a:p>
            <a:r>
              <a:rPr lang="nb-NO" dirty="0"/>
              <a:t>Dokumentasjon</a:t>
            </a:r>
          </a:p>
        </p:txBody>
      </p:sp>
      <p:sp>
        <p:nvSpPr>
          <p:cNvPr id="3" name="Plassholder for innhold 2">
            <a:extLst>
              <a:ext uri="{FF2B5EF4-FFF2-40B4-BE49-F238E27FC236}">
                <a16:creationId xmlns:a16="http://schemas.microsoft.com/office/drawing/2014/main" id="{39FFDA37-40A6-3548-0ED9-7F6190D3CDCC}"/>
              </a:ext>
            </a:extLst>
          </p:cNvPr>
          <p:cNvSpPr>
            <a:spLocks noGrp="1"/>
          </p:cNvSpPr>
          <p:nvPr>
            <p:ph idx="1"/>
          </p:nvPr>
        </p:nvSpPr>
        <p:spPr/>
        <p:txBody>
          <a:bodyPr>
            <a:normAutofit/>
          </a:bodyPr>
          <a:lstStyle/>
          <a:p>
            <a:endParaRPr lang="nb-NO" sz="2000" dirty="0"/>
          </a:p>
          <a:p>
            <a:r>
              <a:rPr lang="nb-NO" sz="2000" dirty="0"/>
              <a:t>Prøvenemndas dokumentasjon</a:t>
            </a:r>
          </a:p>
          <a:p>
            <a:pPr lvl="1"/>
            <a:r>
              <a:rPr lang="nb-NO" sz="2000" dirty="0"/>
              <a:t>Innkalling</a:t>
            </a:r>
          </a:p>
          <a:p>
            <a:pPr lvl="1"/>
            <a:r>
              <a:rPr lang="nb-NO" sz="2000" dirty="0"/>
              <a:t>Prøven</a:t>
            </a:r>
          </a:p>
          <a:p>
            <a:pPr lvl="1"/>
            <a:r>
              <a:rPr lang="nb-NO" sz="2000" dirty="0"/>
              <a:t>Vurderingsskjema</a:t>
            </a:r>
          </a:p>
          <a:p>
            <a:pPr lvl="1"/>
            <a:r>
              <a:rPr lang="nb-NO" sz="2000" dirty="0"/>
              <a:t>Samtaleguide</a:t>
            </a:r>
          </a:p>
          <a:p>
            <a:r>
              <a:rPr lang="nb-NO" sz="2000" dirty="0"/>
              <a:t>Kandidatens dokumentasjon</a:t>
            </a:r>
          </a:p>
          <a:p>
            <a:pPr marL="0" indent="0">
              <a:buNone/>
            </a:pPr>
            <a:endParaRPr lang="nb-NO" sz="2000" dirty="0"/>
          </a:p>
          <a:p>
            <a:pPr marL="0" indent="0">
              <a:buNone/>
            </a:pPr>
            <a:endParaRPr lang="nb-NO" sz="2000" dirty="0"/>
          </a:p>
        </p:txBody>
      </p:sp>
    </p:spTree>
    <p:extLst>
      <p:ext uri="{BB962C8B-B14F-4D97-AF65-F5344CB8AC3E}">
        <p14:creationId xmlns:p14="http://schemas.microsoft.com/office/powerpoint/2010/main" val="66758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a:extLst>
              <a:ext uri="{FF2B5EF4-FFF2-40B4-BE49-F238E27FC236}">
                <a16:creationId xmlns:a16="http://schemas.microsoft.com/office/drawing/2014/main" id="{D4A46553-3301-B2F0-B1E4-1EAD960FC5E9}"/>
              </a:ext>
            </a:extLst>
          </p:cNvPr>
          <p:cNvSpPr txBox="1">
            <a:spLocks noGrp="1"/>
          </p:cNvSpPr>
          <p:nvPr>
            <p:ph type="title" idx="4294967295"/>
          </p:nvPr>
        </p:nvSpPr>
        <p:spPr>
          <a:xfrm>
            <a:off x="1039090" y="987425"/>
            <a:ext cx="5056910" cy="48251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Presentasjon</a:t>
            </a:r>
            <a:br>
              <a:rPr kumimoji="0" lang="nb-NO"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br>
              <a:rPr kumimoji="0" lang="nb-NO"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nb-NO" sz="2400" b="0" i="0"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 hver nemnd:</a:t>
            </a:r>
            <a:br>
              <a:rPr kumimoji="0" lang="nb-NO"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endParaRPr kumimoji="0" lang="nb-NO"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Navn og sted</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Arbeidserfaring og bedrift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Fortell om ditt møte med prøvenemnda på egen fagprøve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Erfaring fra prøvenemnd</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Forventninger til ny periode</a:t>
            </a:r>
          </a:p>
        </p:txBody>
      </p:sp>
      <p:pic>
        <p:nvPicPr>
          <p:cNvPr id="5" name="Bilde 4" descr="Forretningshåndtrykk">
            <a:extLst>
              <a:ext uri="{FF2B5EF4-FFF2-40B4-BE49-F238E27FC236}">
                <a16:creationId xmlns:a16="http://schemas.microsoft.com/office/drawing/2014/main" id="{546903D8-34AD-40F6-10A9-8E4A890C95D1}"/>
              </a:ext>
            </a:extLst>
          </p:cNvPr>
          <p:cNvPicPr>
            <a:picLocks noChangeAspect="1"/>
          </p:cNvPicPr>
          <p:nvPr/>
        </p:nvPicPr>
        <p:blipFill rotWithShape="1">
          <a:blip r:embed="rId3"/>
          <a:srcRect l="635" r="14828" b="-2"/>
          <a:stretch/>
        </p:blipFill>
        <p:spPr>
          <a:xfrm>
            <a:off x="6355120" y="1563483"/>
            <a:ext cx="5000268" cy="3948257"/>
          </a:xfrm>
          <a:prstGeom prst="rect">
            <a:avLst/>
          </a:prstGeom>
          <a:ln>
            <a:noFill/>
          </a:ln>
          <a:effectLst>
            <a:softEdge rad="112500"/>
          </a:effectLst>
        </p:spPr>
      </p:pic>
    </p:spTree>
    <p:extLst>
      <p:ext uri="{BB962C8B-B14F-4D97-AF65-F5344CB8AC3E}">
        <p14:creationId xmlns:p14="http://schemas.microsoft.com/office/powerpoint/2010/main" val="107486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6F22DB-8D0E-A5AC-E752-68E297D853B2}"/>
              </a:ext>
            </a:extLst>
          </p:cNvPr>
          <p:cNvSpPr>
            <a:spLocks noGrp="1"/>
          </p:cNvSpPr>
          <p:nvPr>
            <p:ph type="title"/>
          </p:nvPr>
        </p:nvSpPr>
        <p:spPr>
          <a:xfrm>
            <a:off x="838200" y="900888"/>
            <a:ext cx="10515600" cy="631029"/>
          </a:xfrm>
        </p:spPr>
        <p:txBody>
          <a:bodyPr>
            <a:normAutofit fontScale="90000"/>
          </a:bodyPr>
          <a:lstStyle/>
          <a:p>
            <a:r>
              <a:rPr lang="nb-NO" dirty="0"/>
              <a:t>Program for dagene</a:t>
            </a:r>
          </a:p>
        </p:txBody>
      </p:sp>
      <p:sp>
        <p:nvSpPr>
          <p:cNvPr id="6" name="TekstSylinder 5">
            <a:extLst>
              <a:ext uri="{FF2B5EF4-FFF2-40B4-BE49-F238E27FC236}">
                <a16:creationId xmlns:a16="http://schemas.microsoft.com/office/drawing/2014/main" id="{B28EA0AC-8E38-BE31-D6D7-97826E0E8278}"/>
              </a:ext>
              <a:ext uri="{C183D7F6-B498-43B3-948B-1728B52AA6E4}">
                <adec:decorative xmlns:adec="http://schemas.microsoft.com/office/drawing/2017/decorative" val="1"/>
              </a:ext>
            </a:extLst>
          </p:cNvPr>
          <p:cNvSpPr txBox="1"/>
          <p:nvPr/>
        </p:nvSpPr>
        <p:spPr>
          <a:xfrm>
            <a:off x="838200" y="1679723"/>
            <a:ext cx="843643" cy="369332"/>
          </a:xfrm>
          <a:prstGeom prst="rect">
            <a:avLst/>
          </a:prstGeom>
          <a:noFill/>
        </p:spPr>
        <p:txBody>
          <a:bodyPr wrap="square" rtlCol="0">
            <a:spAutoFit/>
          </a:bodyPr>
          <a:lstStyle/>
          <a:p>
            <a:r>
              <a:rPr lang="nb-NO"/>
              <a:t>Dag 1</a:t>
            </a:r>
          </a:p>
        </p:txBody>
      </p:sp>
      <p:sp>
        <p:nvSpPr>
          <p:cNvPr id="7" name="TekstSylinder 6">
            <a:extLst>
              <a:ext uri="{FF2B5EF4-FFF2-40B4-BE49-F238E27FC236}">
                <a16:creationId xmlns:a16="http://schemas.microsoft.com/office/drawing/2014/main" id="{524BA6DD-FDD7-3E3D-1008-F452E4602CCB}"/>
              </a:ext>
            </a:extLst>
          </p:cNvPr>
          <p:cNvSpPr txBox="1"/>
          <p:nvPr/>
        </p:nvSpPr>
        <p:spPr>
          <a:xfrm>
            <a:off x="6096000" y="1679723"/>
            <a:ext cx="1031966" cy="369332"/>
          </a:xfrm>
          <a:prstGeom prst="rect">
            <a:avLst/>
          </a:prstGeom>
          <a:noFill/>
        </p:spPr>
        <p:txBody>
          <a:bodyPr wrap="square" rtlCol="0">
            <a:spAutoFit/>
          </a:bodyPr>
          <a:lstStyle/>
          <a:p>
            <a:r>
              <a:rPr lang="nb-NO"/>
              <a:t>Dag 2</a:t>
            </a:r>
          </a:p>
        </p:txBody>
      </p:sp>
      <p:sp>
        <p:nvSpPr>
          <p:cNvPr id="3" name="Plassholder for innhold 2">
            <a:extLst>
              <a:ext uri="{FF2B5EF4-FFF2-40B4-BE49-F238E27FC236}">
                <a16:creationId xmlns:a16="http://schemas.microsoft.com/office/drawing/2014/main" id="{F6DF4FAA-3115-5FFC-8F7D-2E17900C3DB9}"/>
              </a:ext>
            </a:extLst>
          </p:cNvPr>
          <p:cNvSpPr>
            <a:spLocks noGrp="1"/>
          </p:cNvSpPr>
          <p:nvPr>
            <p:ph idx="1"/>
          </p:nvPr>
        </p:nvSpPr>
        <p:spPr>
          <a:xfrm>
            <a:off x="838200" y="2113280"/>
            <a:ext cx="5536474" cy="3843831"/>
          </a:xfrm>
        </p:spPr>
        <p:txBody>
          <a:bodyPr numCol="2">
            <a:normAutofit/>
          </a:bodyPr>
          <a:lstStyle/>
          <a:p>
            <a:pPr marL="457200" lvl="1" indent="0">
              <a:buNone/>
            </a:pPr>
            <a:r>
              <a:rPr lang="nb-NO" sz="2000">
                <a:latin typeface="Public Sans"/>
              </a:rPr>
              <a:t>	</a:t>
            </a:r>
          </a:p>
          <a:p>
            <a:pPr marL="457200" lvl="1" indent="0">
              <a:buNone/>
            </a:pPr>
            <a:endParaRPr lang="nb-NO" sz="2000">
              <a:latin typeface="Public Sans"/>
            </a:endParaRPr>
          </a:p>
          <a:p>
            <a:pPr marL="457200" lvl="1" indent="0">
              <a:buNone/>
            </a:pPr>
            <a:endParaRPr lang="nb-NO" sz="2000">
              <a:latin typeface="Public Sans"/>
            </a:endParaRPr>
          </a:p>
          <a:p>
            <a:pPr marL="457200" lvl="1" indent="0">
              <a:buNone/>
            </a:pPr>
            <a:endParaRPr lang="nb-NO" sz="2000">
              <a:latin typeface="Public Sans"/>
            </a:endParaRPr>
          </a:p>
          <a:p>
            <a:pPr marL="457200" lvl="1" indent="0">
              <a:buNone/>
            </a:pPr>
            <a:endParaRPr lang="nb-NO" sz="2000">
              <a:latin typeface="Public Sans"/>
            </a:endParaRPr>
          </a:p>
          <a:p>
            <a:pPr marL="457200" lvl="1" indent="0">
              <a:buNone/>
            </a:pPr>
            <a:endParaRPr lang="nb-NO" sz="2000">
              <a:latin typeface="Public Sans"/>
            </a:endParaRPr>
          </a:p>
          <a:p>
            <a:pPr marL="457200" lvl="1" indent="0">
              <a:buNone/>
            </a:pPr>
            <a:endParaRPr lang="nb-NO" sz="2000">
              <a:latin typeface="Public Sans"/>
            </a:endParaRPr>
          </a:p>
          <a:p>
            <a:pPr marL="457200" lvl="1" indent="0">
              <a:buNone/>
            </a:pPr>
            <a:endParaRPr lang="nb-NO" sz="2000">
              <a:latin typeface="Public Sans"/>
            </a:endParaRPr>
          </a:p>
          <a:p>
            <a:pPr marL="457200" lvl="1" indent="0">
              <a:buNone/>
            </a:pPr>
            <a:endParaRPr lang="nb-NO" sz="2000">
              <a:latin typeface="Public Sans"/>
            </a:endParaRPr>
          </a:p>
          <a:p>
            <a:pPr marL="457200" lvl="1" indent="0">
              <a:buNone/>
            </a:pPr>
            <a:endParaRPr lang="nb-NO" sz="2000">
              <a:latin typeface="Public Sans"/>
            </a:endParaRPr>
          </a:p>
          <a:p>
            <a:pPr marL="457200" lvl="1" indent="0">
              <a:buNone/>
            </a:pPr>
            <a:endParaRPr lang="nb-NO" sz="2000">
              <a:latin typeface="Public Sans"/>
            </a:endParaRPr>
          </a:p>
        </p:txBody>
      </p:sp>
      <p:sp>
        <p:nvSpPr>
          <p:cNvPr id="5" name="Plassholder for innhold 2">
            <a:extLst>
              <a:ext uri="{FF2B5EF4-FFF2-40B4-BE49-F238E27FC236}">
                <a16:creationId xmlns:a16="http://schemas.microsoft.com/office/drawing/2014/main" id="{CF9999CF-3E1B-0B02-DC14-59877FDA468E}"/>
              </a:ext>
            </a:extLst>
          </p:cNvPr>
          <p:cNvSpPr txBox="1">
            <a:spLocks/>
          </p:cNvSpPr>
          <p:nvPr/>
        </p:nvSpPr>
        <p:spPr>
          <a:xfrm>
            <a:off x="838200" y="2177505"/>
            <a:ext cx="4985658" cy="3843831"/>
          </a:xfrm>
          <a:prstGeom prst="rect">
            <a:avLst/>
          </a:prstGeom>
          <a:solidFill>
            <a:schemeClr val="accent4">
              <a:lumMod val="20000"/>
              <a:lumOff val="80000"/>
            </a:schemeClr>
          </a:solidFill>
          <a:ln>
            <a:noFill/>
          </a:ln>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232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232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232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232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232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200"/>
              <a:t>10.30 Velkommen og presentasjon</a:t>
            </a:r>
          </a:p>
          <a:p>
            <a:pPr marL="0" indent="0">
              <a:buNone/>
            </a:pPr>
            <a:r>
              <a:rPr lang="nb-NO" sz="2200"/>
              <a:t>11.00 Nettsider, </a:t>
            </a:r>
            <a:r>
              <a:rPr lang="nb-NO" sz="2200" err="1"/>
              <a:t>Sharepoint</a:t>
            </a:r>
            <a:r>
              <a:rPr lang="nb-NO" sz="2200"/>
              <a:t>, </a:t>
            </a:r>
          </a:p>
          <a:p>
            <a:pPr marL="0" indent="0">
              <a:buNone/>
            </a:pPr>
            <a:r>
              <a:rPr lang="nb-NO" sz="2200"/>
              <a:t>12.00 Lunsj</a:t>
            </a:r>
          </a:p>
          <a:p>
            <a:pPr marL="0" indent="0">
              <a:buNone/>
            </a:pPr>
            <a:r>
              <a:rPr lang="nb-NO" sz="2200"/>
              <a:t>13.00 Rollen som prøvenemnd </a:t>
            </a:r>
            <a:r>
              <a:rPr lang="nb-NO" sz="2400"/>
              <a:t>	</a:t>
            </a:r>
          </a:p>
          <a:p>
            <a:pPr marL="914400" lvl="2" indent="0">
              <a:buNone/>
            </a:pPr>
            <a:r>
              <a:rPr lang="nb-NO" sz="1600"/>
              <a:t>- kommunikasjon og relasjon</a:t>
            </a:r>
            <a:endParaRPr lang="nb-NO" sz="2400"/>
          </a:p>
          <a:p>
            <a:pPr marL="0" indent="0">
              <a:buNone/>
            </a:pPr>
            <a:r>
              <a:rPr lang="nb-NO" sz="2200" u="sng"/>
              <a:t>Gjennomføring av fagprøver:</a:t>
            </a:r>
          </a:p>
          <a:p>
            <a:r>
              <a:rPr lang="nb-NO" sz="2200"/>
              <a:t>Utforming av prøven i tråd med fagfornyelsen</a:t>
            </a:r>
          </a:p>
          <a:p>
            <a:endParaRPr lang="nb-NO" sz="2400"/>
          </a:p>
          <a:p>
            <a:endParaRPr lang="nb-NO" sz="2400">
              <a:latin typeface="Public Sans"/>
            </a:endParaRPr>
          </a:p>
          <a:p>
            <a:pPr marL="0" indent="0">
              <a:buNone/>
            </a:pPr>
            <a:endParaRPr lang="nb-NO" sz="2400">
              <a:latin typeface="Public Sans"/>
            </a:endParaRPr>
          </a:p>
          <a:p>
            <a:pPr marL="457200" lvl="1" indent="0">
              <a:buFont typeface="Arial" panose="020B0604020202020204" pitchFamily="34" charset="0"/>
              <a:buNone/>
            </a:pPr>
            <a:endParaRPr lang="nb-NO" sz="2000">
              <a:latin typeface="Public Sans"/>
            </a:endParaRPr>
          </a:p>
          <a:p>
            <a:pPr marL="457200" lvl="1" indent="0">
              <a:buFont typeface="Arial" panose="020B0604020202020204" pitchFamily="34" charset="0"/>
              <a:buNone/>
            </a:pPr>
            <a:endParaRPr lang="nb-NO" sz="2000">
              <a:latin typeface="Public Sans"/>
            </a:endParaRPr>
          </a:p>
          <a:p>
            <a:pPr marL="457200" lvl="1" indent="0" algn="just">
              <a:buFont typeface="Arial" panose="020B0604020202020204" pitchFamily="34" charset="0"/>
              <a:buNone/>
            </a:pPr>
            <a:endParaRPr lang="nb-NO" sz="2000">
              <a:latin typeface="Public Sans"/>
            </a:endParaRPr>
          </a:p>
          <a:p>
            <a:pPr marL="457200" lvl="1" indent="0">
              <a:buFont typeface="Arial" panose="020B0604020202020204" pitchFamily="34" charset="0"/>
              <a:buNone/>
            </a:pPr>
            <a:endParaRPr lang="nb-NO" sz="2000">
              <a:latin typeface="Public Sans"/>
            </a:endParaRPr>
          </a:p>
          <a:p>
            <a:pPr marL="457200" lvl="1" indent="0">
              <a:buFont typeface="Arial" panose="020B0604020202020204" pitchFamily="34" charset="0"/>
              <a:buNone/>
            </a:pPr>
            <a:endParaRPr lang="nb-NO" sz="2000">
              <a:latin typeface="Public Sans"/>
            </a:endParaRPr>
          </a:p>
          <a:p>
            <a:pPr marL="457200" lvl="1" indent="0">
              <a:buFont typeface="Arial" panose="020B0604020202020204" pitchFamily="34" charset="0"/>
              <a:buNone/>
            </a:pPr>
            <a:endParaRPr lang="nb-NO" sz="2000">
              <a:latin typeface="Public Sans"/>
            </a:endParaRPr>
          </a:p>
          <a:p>
            <a:pPr marL="457200" lvl="1" indent="0">
              <a:buFont typeface="Arial" panose="020B0604020202020204" pitchFamily="34" charset="0"/>
              <a:buNone/>
            </a:pPr>
            <a:endParaRPr lang="nb-NO" sz="2000">
              <a:latin typeface="Public Sans"/>
            </a:endParaRPr>
          </a:p>
          <a:p>
            <a:pPr marL="457200" lvl="1" indent="0">
              <a:buFont typeface="Arial" panose="020B0604020202020204" pitchFamily="34" charset="0"/>
              <a:buNone/>
            </a:pPr>
            <a:endParaRPr lang="nb-NO" sz="2000">
              <a:latin typeface="Public Sans"/>
            </a:endParaRPr>
          </a:p>
          <a:p>
            <a:pPr marL="457200" lvl="1" indent="0">
              <a:buFont typeface="Arial" panose="020B0604020202020204" pitchFamily="34" charset="0"/>
              <a:buNone/>
            </a:pPr>
            <a:endParaRPr lang="nb-NO" sz="2000">
              <a:latin typeface="Public Sans"/>
            </a:endParaRPr>
          </a:p>
        </p:txBody>
      </p:sp>
      <p:sp>
        <p:nvSpPr>
          <p:cNvPr id="4" name="Plassholder for innhold 2">
            <a:extLst>
              <a:ext uri="{FF2B5EF4-FFF2-40B4-BE49-F238E27FC236}">
                <a16:creationId xmlns:a16="http://schemas.microsoft.com/office/drawing/2014/main" id="{2A91AD49-D1C8-BA05-90CB-6A4D46224E4C}"/>
              </a:ext>
            </a:extLst>
          </p:cNvPr>
          <p:cNvSpPr txBox="1">
            <a:spLocks/>
          </p:cNvSpPr>
          <p:nvPr/>
        </p:nvSpPr>
        <p:spPr>
          <a:xfrm>
            <a:off x="6096000" y="2177505"/>
            <a:ext cx="5257800" cy="3843831"/>
          </a:xfrm>
          <a:prstGeom prst="rect">
            <a:avLst/>
          </a:prstGeom>
          <a:solidFill>
            <a:schemeClr val="accent4">
              <a:lumMod val="20000"/>
              <a:lumOff val="80000"/>
            </a:schemeClr>
          </a:solidFill>
          <a:ln>
            <a:noFill/>
          </a:ln>
        </p:spPr>
        <p:txBody>
          <a:bodyPr vert="horz" lIns="91440" tIns="45720" rIns="91440" bIns="45720" numCol="1"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232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232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232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232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232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000"/>
              <a:t>8.30 Reiseregninger,</a:t>
            </a:r>
          </a:p>
          <a:p>
            <a:r>
              <a:rPr lang="nb-NO" sz="2000"/>
              <a:t>9.30 </a:t>
            </a:r>
            <a:r>
              <a:rPr lang="nb-NO" sz="2200"/>
              <a:t>God start på prøven</a:t>
            </a:r>
          </a:p>
          <a:p>
            <a:pPr lvl="2"/>
            <a:r>
              <a:rPr lang="nb-NO" sz="1600"/>
              <a:t>Forberedelser og innkalling</a:t>
            </a:r>
          </a:p>
          <a:p>
            <a:pPr lvl="2"/>
            <a:r>
              <a:rPr lang="nb-NO" sz="1600"/>
              <a:t>Kommunikasjon med bedrift</a:t>
            </a:r>
          </a:p>
          <a:p>
            <a:pPr lvl="2"/>
            <a:r>
              <a:rPr lang="nb-NO" sz="1600"/>
              <a:t>Oppstart av prøven</a:t>
            </a:r>
          </a:p>
          <a:p>
            <a:pPr marL="0" indent="0">
              <a:buNone/>
            </a:pPr>
            <a:r>
              <a:rPr lang="nb-NO" sz="2000"/>
              <a:t>Vurderingskriterier</a:t>
            </a:r>
          </a:p>
          <a:p>
            <a:r>
              <a:rPr lang="nb-NO" sz="2000"/>
              <a:t>Fagsamtalen</a:t>
            </a:r>
          </a:p>
          <a:p>
            <a:r>
              <a:rPr lang="nb-NO" sz="2000"/>
              <a:t>Hva og hvordan skal prøven dokumenteres?</a:t>
            </a:r>
          </a:p>
          <a:p>
            <a:r>
              <a:rPr lang="nb-NO" sz="2000"/>
              <a:t>Hva skiller karakterene?</a:t>
            </a:r>
          </a:p>
          <a:p>
            <a:pPr lvl="1"/>
            <a:r>
              <a:rPr lang="nb-NO" sz="2000"/>
              <a:t>Hvordan har prøvenemnda vurdert forrige periode?	</a:t>
            </a:r>
          </a:p>
          <a:p>
            <a:pPr lvl="1"/>
            <a:r>
              <a:rPr lang="nb-NO" sz="2000"/>
              <a:t>Melde om mangelfull opplæring</a:t>
            </a:r>
          </a:p>
          <a:p>
            <a:pPr marL="457200" lvl="1" indent="0">
              <a:buFont typeface="Arial" panose="020B0604020202020204" pitchFamily="34" charset="0"/>
              <a:buNone/>
            </a:pPr>
            <a:endParaRPr lang="nb-NO" sz="2000">
              <a:latin typeface="Public Sans"/>
            </a:endParaRPr>
          </a:p>
          <a:p>
            <a:pPr marL="457200" lvl="1" indent="0">
              <a:buFont typeface="Arial" panose="020B0604020202020204" pitchFamily="34" charset="0"/>
              <a:buNone/>
            </a:pPr>
            <a:endParaRPr lang="nb-NO" sz="2000">
              <a:latin typeface="Public Sans"/>
            </a:endParaRPr>
          </a:p>
          <a:p>
            <a:pPr marL="457200" lvl="1" indent="0">
              <a:buFont typeface="Arial" panose="020B0604020202020204" pitchFamily="34" charset="0"/>
              <a:buNone/>
            </a:pPr>
            <a:endParaRPr lang="nb-NO" sz="2000">
              <a:latin typeface="Public Sans"/>
            </a:endParaRPr>
          </a:p>
          <a:p>
            <a:pPr marL="457200" lvl="1" indent="0">
              <a:buFont typeface="Arial" panose="020B0604020202020204" pitchFamily="34" charset="0"/>
              <a:buNone/>
            </a:pPr>
            <a:endParaRPr lang="nb-NO" sz="2000">
              <a:latin typeface="Public Sans"/>
            </a:endParaRPr>
          </a:p>
          <a:p>
            <a:pPr marL="457200" lvl="1" indent="0">
              <a:buFont typeface="Arial" panose="020B0604020202020204" pitchFamily="34" charset="0"/>
              <a:buNone/>
            </a:pPr>
            <a:endParaRPr lang="nb-NO" sz="2000">
              <a:latin typeface="Public Sans"/>
            </a:endParaRPr>
          </a:p>
          <a:p>
            <a:pPr marL="457200" lvl="1" indent="0">
              <a:buFont typeface="Arial" panose="020B0604020202020204" pitchFamily="34" charset="0"/>
              <a:buNone/>
            </a:pPr>
            <a:endParaRPr lang="nb-NO" sz="2000">
              <a:latin typeface="Public Sans"/>
            </a:endParaRPr>
          </a:p>
          <a:p>
            <a:pPr marL="457200" lvl="1" indent="0">
              <a:buFont typeface="Arial" panose="020B0604020202020204" pitchFamily="34" charset="0"/>
              <a:buNone/>
            </a:pPr>
            <a:endParaRPr lang="nb-NO" sz="2000">
              <a:latin typeface="Public Sans"/>
            </a:endParaRPr>
          </a:p>
          <a:p>
            <a:pPr marL="457200" lvl="1" indent="0">
              <a:buFont typeface="Arial" panose="020B0604020202020204" pitchFamily="34" charset="0"/>
              <a:buNone/>
            </a:pPr>
            <a:endParaRPr lang="nb-NO" sz="2000">
              <a:latin typeface="Public Sans"/>
            </a:endParaRPr>
          </a:p>
          <a:p>
            <a:pPr marL="457200" lvl="1" indent="0">
              <a:buFont typeface="Arial" panose="020B0604020202020204" pitchFamily="34" charset="0"/>
              <a:buNone/>
            </a:pPr>
            <a:endParaRPr lang="nb-NO" sz="2000">
              <a:latin typeface="Public Sans"/>
            </a:endParaRPr>
          </a:p>
        </p:txBody>
      </p:sp>
    </p:spTree>
    <p:extLst>
      <p:ext uri="{BB962C8B-B14F-4D97-AF65-F5344CB8AC3E}">
        <p14:creationId xmlns:p14="http://schemas.microsoft.com/office/powerpoint/2010/main" val="3057215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D36190-4C35-2A15-A2AE-EC412FCDA7E1}"/>
              </a:ext>
            </a:extLst>
          </p:cNvPr>
          <p:cNvSpPr>
            <a:spLocks noGrp="1"/>
          </p:cNvSpPr>
          <p:nvPr>
            <p:ph type="ctrTitle"/>
          </p:nvPr>
        </p:nvSpPr>
        <p:spPr/>
        <p:txBody>
          <a:bodyPr/>
          <a:lstStyle/>
          <a:p>
            <a:r>
              <a:rPr lang="nb-NO"/>
              <a:t>Nettsider</a:t>
            </a:r>
          </a:p>
        </p:txBody>
      </p:sp>
    </p:spTree>
    <p:extLst>
      <p:ext uri="{BB962C8B-B14F-4D97-AF65-F5344CB8AC3E}">
        <p14:creationId xmlns:p14="http://schemas.microsoft.com/office/powerpoint/2010/main" val="170730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13229E-CD03-C5D0-E8AD-836FA4B8BFDB}"/>
              </a:ext>
            </a:extLst>
          </p:cNvPr>
          <p:cNvSpPr>
            <a:spLocks noGrp="1"/>
          </p:cNvSpPr>
          <p:nvPr>
            <p:ph type="ctrTitle"/>
          </p:nvPr>
        </p:nvSpPr>
        <p:spPr/>
        <p:txBody>
          <a:bodyPr/>
          <a:lstStyle/>
          <a:p>
            <a:r>
              <a:rPr lang="nb-NO" err="1"/>
              <a:t>Sharepoint</a:t>
            </a:r>
            <a:endParaRPr lang="nb-NO"/>
          </a:p>
        </p:txBody>
      </p:sp>
    </p:spTree>
    <p:extLst>
      <p:ext uri="{BB962C8B-B14F-4D97-AF65-F5344CB8AC3E}">
        <p14:creationId xmlns:p14="http://schemas.microsoft.com/office/powerpoint/2010/main" val="1673854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D4644A-00EE-BD84-EEE8-98D3E175686F}"/>
              </a:ext>
            </a:extLst>
          </p:cNvPr>
          <p:cNvSpPr>
            <a:spLocks noGrp="1"/>
          </p:cNvSpPr>
          <p:nvPr>
            <p:ph type="title"/>
          </p:nvPr>
        </p:nvSpPr>
        <p:spPr/>
        <p:txBody>
          <a:bodyPr/>
          <a:lstStyle/>
          <a:p>
            <a:r>
              <a:rPr lang="nb-NO"/>
              <a:t>Rolle som prøvenemnd</a:t>
            </a:r>
          </a:p>
        </p:txBody>
      </p:sp>
      <p:sp>
        <p:nvSpPr>
          <p:cNvPr id="3" name="Plassholder for innhold 2">
            <a:extLst>
              <a:ext uri="{FF2B5EF4-FFF2-40B4-BE49-F238E27FC236}">
                <a16:creationId xmlns:a16="http://schemas.microsoft.com/office/drawing/2014/main" id="{2E3DC026-60F4-47F1-86AE-55A98B20AF0B}"/>
              </a:ext>
            </a:extLst>
          </p:cNvPr>
          <p:cNvSpPr>
            <a:spLocks noGrp="1"/>
          </p:cNvSpPr>
          <p:nvPr>
            <p:ph idx="1"/>
          </p:nvPr>
        </p:nvSpPr>
        <p:spPr>
          <a:xfrm>
            <a:off x="838200" y="2204581"/>
            <a:ext cx="10515600" cy="3752530"/>
          </a:xfrm>
        </p:spPr>
        <p:txBody>
          <a:bodyPr>
            <a:normAutofit fontScale="92500" lnSpcReduction="20000"/>
          </a:bodyPr>
          <a:lstStyle/>
          <a:p>
            <a:pPr marL="0" indent="0">
              <a:buNone/>
            </a:pPr>
            <a:r>
              <a:rPr lang="nb-NO" sz="2200"/>
              <a:t>Prøvenemnda representerer Nordland fylkeskommune, og herunder verdiene:</a:t>
            </a:r>
          </a:p>
          <a:p>
            <a:pPr marL="0" indent="0">
              <a:buNone/>
            </a:pPr>
            <a:endParaRPr lang="nb-NO" sz="2000"/>
          </a:p>
          <a:p>
            <a:pPr marL="0" indent="0" algn="ctr">
              <a:buNone/>
            </a:pPr>
            <a:r>
              <a:rPr lang="nb-NO" sz="2000" b="1"/>
              <a:t>Tillit  -  Åpenhet  - Lojalitet</a:t>
            </a:r>
          </a:p>
          <a:p>
            <a:pPr marL="0" indent="0" algn="ctr">
              <a:buNone/>
            </a:pPr>
            <a:endParaRPr lang="nb-NO"/>
          </a:p>
          <a:p>
            <a:pPr marL="0" indent="0">
              <a:lnSpc>
                <a:spcPct val="150000"/>
              </a:lnSpc>
              <a:buNone/>
            </a:pPr>
            <a:r>
              <a:rPr lang="nb-NO" sz="2000" i="1"/>
              <a:t>«Alle i fylkeskommunal tjeneste skal ta hensyn til innbyggernes interesser, tilstrebe likeverdig behandling og opptre med respekt for det enkelte individ. Den enkelte skal være seg bevisst at han/hun er fylkeskommunens ansikt utad og opptre på en måte som ikke svekker fylkeskommunens omdømme»</a:t>
            </a:r>
          </a:p>
          <a:p>
            <a:pPr marL="0" indent="0">
              <a:buNone/>
            </a:pPr>
            <a:endParaRPr lang="nb-NO" sz="2000" i="1"/>
          </a:p>
          <a:p>
            <a:pPr marL="0" indent="0">
              <a:buNone/>
            </a:pPr>
            <a:r>
              <a:rPr lang="nb-NO" sz="2000"/>
              <a:t>Hentet fra etiske retningslinjer for Nordland fylkeskommune</a:t>
            </a:r>
          </a:p>
        </p:txBody>
      </p:sp>
    </p:spTree>
    <p:extLst>
      <p:ext uri="{BB962C8B-B14F-4D97-AF65-F5344CB8AC3E}">
        <p14:creationId xmlns:p14="http://schemas.microsoft.com/office/powerpoint/2010/main" val="2132108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118CE5-000D-6792-7947-4734DBD79E4D}"/>
              </a:ext>
            </a:extLst>
          </p:cNvPr>
          <p:cNvSpPr>
            <a:spLocks noGrp="1"/>
          </p:cNvSpPr>
          <p:nvPr>
            <p:ph type="title"/>
          </p:nvPr>
        </p:nvSpPr>
        <p:spPr>
          <a:xfrm>
            <a:off x="838200" y="602900"/>
            <a:ext cx="10515600" cy="1055078"/>
          </a:xfrm>
        </p:spPr>
        <p:txBody>
          <a:bodyPr>
            <a:normAutofit/>
          </a:bodyPr>
          <a:lstStyle/>
          <a:p>
            <a:r>
              <a:rPr lang="nb-NO"/>
              <a:t>Tillit</a:t>
            </a:r>
          </a:p>
        </p:txBody>
      </p:sp>
      <p:sp>
        <p:nvSpPr>
          <p:cNvPr id="3" name="Plassholder for innhold 2">
            <a:extLst>
              <a:ext uri="{FF2B5EF4-FFF2-40B4-BE49-F238E27FC236}">
                <a16:creationId xmlns:a16="http://schemas.microsoft.com/office/drawing/2014/main" id="{9C4659EC-FE44-A613-C8A3-593586545220}"/>
              </a:ext>
            </a:extLst>
          </p:cNvPr>
          <p:cNvSpPr>
            <a:spLocks noGrp="1"/>
          </p:cNvSpPr>
          <p:nvPr>
            <p:ph idx="1"/>
          </p:nvPr>
        </p:nvSpPr>
        <p:spPr/>
        <p:txBody>
          <a:bodyPr>
            <a:normAutofit/>
          </a:bodyPr>
          <a:lstStyle/>
          <a:p>
            <a:r>
              <a:rPr lang="nb-NO" sz="2000"/>
              <a:t>Taushetsplikt</a:t>
            </a:r>
          </a:p>
          <a:p>
            <a:pPr marL="457200" lvl="1" indent="0">
              <a:buNone/>
            </a:pPr>
            <a:r>
              <a:rPr lang="nb-NO" sz="1600"/>
              <a:t>Informasjon den enkelte får kjennskap til skal ikke benyttes til personlige fordeler.</a:t>
            </a:r>
          </a:p>
          <a:p>
            <a:r>
              <a:rPr lang="nb-NO" sz="2000"/>
              <a:t>Habilitet</a:t>
            </a:r>
          </a:p>
          <a:p>
            <a:pPr marL="457200" lvl="1" indent="0">
              <a:buNone/>
            </a:pPr>
            <a:r>
              <a:rPr lang="nb-NO" sz="1600"/>
              <a:t>Kan noen tro at du har interesse av resultatet av en prøve?</a:t>
            </a:r>
          </a:p>
          <a:p>
            <a:r>
              <a:rPr lang="nb-NO" sz="2000"/>
              <a:t>Pålitelighet</a:t>
            </a:r>
          </a:p>
          <a:p>
            <a:pPr marL="457200" lvl="1" indent="0">
              <a:buNone/>
            </a:pPr>
            <a:r>
              <a:rPr lang="nb-NO" sz="1600"/>
              <a:t>Ta tidlig kontakt med bedrift og kandidat, skriftlig innkalling, trygg og god opptreden på prøver. </a:t>
            </a:r>
          </a:p>
          <a:p>
            <a:r>
              <a:rPr lang="nb-NO" sz="2000"/>
              <a:t>Gaver og andre fordeler</a:t>
            </a:r>
          </a:p>
          <a:p>
            <a:pPr marL="457200" lvl="1" indent="0">
              <a:buNone/>
            </a:pPr>
            <a:r>
              <a:rPr lang="nb-NO" sz="1600"/>
              <a:t>Personer i fylkeskommunal tjeneste skal ikke bruke dette for å oppnå uberettigede fordeler. </a:t>
            </a:r>
          </a:p>
        </p:txBody>
      </p:sp>
    </p:spTree>
    <p:extLst>
      <p:ext uri="{BB962C8B-B14F-4D97-AF65-F5344CB8AC3E}">
        <p14:creationId xmlns:p14="http://schemas.microsoft.com/office/powerpoint/2010/main" val="130802080"/>
      </p:ext>
    </p:extLst>
  </p:cSld>
  <p:clrMapOvr>
    <a:masterClrMapping/>
  </p:clrMapOvr>
</p:sld>
</file>

<file path=ppt/theme/theme1.xml><?xml version="1.0" encoding="utf-8"?>
<a:theme xmlns:a="http://schemas.openxmlformats.org/drawingml/2006/main" name="Office-tema">
  <a:themeElements>
    <a:clrScheme name="Blå v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1" id="{9637C75C-88AE-4E3A-84B9-A2DA94F9DA45}" vid="{8B2D01D4-40EB-4CE5-8E22-AE7B2FF1697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803E007F9BC3C4F98B066922CFCF1D3" ma:contentTypeVersion="12" ma:contentTypeDescription="Opprett et nytt dokument." ma:contentTypeScope="" ma:versionID="5b183157e39d9792963add1aaf1910ea">
  <xsd:schema xmlns:xsd="http://www.w3.org/2001/XMLSchema" xmlns:xs="http://www.w3.org/2001/XMLSchema" xmlns:p="http://schemas.microsoft.com/office/2006/metadata/properties" xmlns:ns2="28390bbe-a7a1-4d33-b3f2-c3c8272f93a9" xmlns:ns3="650adc49-9f1f-4808-8616-05158ab94276" targetNamespace="http://schemas.microsoft.com/office/2006/metadata/properties" ma:root="true" ma:fieldsID="3b2bd05dd5615f98ba20da8624ee231c" ns2:_="" ns3:_="">
    <xsd:import namespace="28390bbe-a7a1-4d33-b3f2-c3c8272f93a9"/>
    <xsd:import namespace="650adc49-9f1f-4808-8616-05158ab942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90bbe-a7a1-4d33-b3f2-c3c8272f93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bc2d29e2-2ecc-47a0-9137-72af897a7cb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0adc49-9f1f-4808-8616-05158ab94276"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5" nillable="true" ma:displayName="Taxonomy Catch All Column" ma:hidden="true" ma:list="{6fcac4c6-a361-41ff-99bc-a5d1dc424461}" ma:internalName="TaxCatchAll" ma:showField="CatchAllData" ma:web="650adc49-9f1f-4808-8616-05158ab942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50adc49-9f1f-4808-8616-05158ab94276" xsi:nil="true"/>
    <lcf76f155ced4ddcb4097134ff3c332f xmlns="28390bbe-a7a1-4d33-b3f2-c3c8272f93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2085C93-7462-4389-B201-E82C814A18FD}">
  <ds:schemaRefs>
    <ds:schemaRef ds:uri="http://schemas.microsoft.com/sharepoint/v3/contenttype/forms"/>
  </ds:schemaRefs>
</ds:datastoreItem>
</file>

<file path=customXml/itemProps2.xml><?xml version="1.0" encoding="utf-8"?>
<ds:datastoreItem xmlns:ds="http://schemas.openxmlformats.org/officeDocument/2006/customXml" ds:itemID="{87E4E5BE-D5A8-49B6-8032-6D0561EB18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90bbe-a7a1-4d33-b3f2-c3c8272f93a9"/>
    <ds:schemaRef ds:uri="650adc49-9f1f-4808-8616-05158ab942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0A1AA-0E1D-4D83-B92D-5DA98766BA50}">
  <ds:schemaRefs>
    <ds:schemaRef ds:uri="http://schemas.microsoft.com/office/2006/metadata/properties"/>
    <ds:schemaRef ds:uri="650adc49-9f1f-4808-8616-05158ab94276"/>
    <ds:schemaRef ds:uri="http://purl.org/dc/terms/"/>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28390bbe-a7a1-4d33-b3f2-c3c8272f93a9"/>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Nfk_1</Template>
  <TotalTime>4144</TotalTime>
  <Words>1798</Words>
  <Application>Microsoft Office PowerPoint</Application>
  <PresentationFormat>Widescreen</PresentationFormat>
  <Paragraphs>314</Paragraphs>
  <Slides>30</Slides>
  <Notes>18</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30</vt:i4>
      </vt:variant>
    </vt:vector>
  </HeadingPairs>
  <TitlesOfParts>
    <vt:vector size="35" baseType="lpstr">
      <vt:lpstr>Arial</vt:lpstr>
      <vt:lpstr>Calibri</vt:lpstr>
      <vt:lpstr>Public Sans</vt:lpstr>
      <vt:lpstr>Wingdings</vt:lpstr>
      <vt:lpstr>Office-tema</vt:lpstr>
      <vt:lpstr>Kurs for prøvenemnder 2024-2027</vt:lpstr>
      <vt:lpstr>Velkommen Prøvenemndas arbeid er viktig for kvaliteten i fagopplæringa.   Når prøvenemnda bedømmer en fagprøve eller kompetanseprøve er de med på å legge premissene for den faglige standarden i faget.</vt:lpstr>
      <vt:lpstr>Mål for dagene</vt:lpstr>
      <vt:lpstr>Presentasjon  I hver nemnd:  Navn og sted Arbeidserfaring og bedrift Fortell om ditt møte med prøvenemnda på egen fagprøve Erfaring fra prøvenemnd Forventninger til ny periode</vt:lpstr>
      <vt:lpstr>Program for dagene</vt:lpstr>
      <vt:lpstr>Nettsider</vt:lpstr>
      <vt:lpstr>Sharepoint</vt:lpstr>
      <vt:lpstr>Rolle som prøvenemnd</vt:lpstr>
      <vt:lpstr>Tillit</vt:lpstr>
      <vt:lpstr>Åpenhet</vt:lpstr>
      <vt:lpstr>Lojalitet</vt:lpstr>
      <vt:lpstr>Rolle som prøvenemnd</vt:lpstr>
      <vt:lpstr>Mål med yrkesopplæringen</vt:lpstr>
      <vt:lpstr>Utforming av prøven</vt:lpstr>
      <vt:lpstr>Utforming av prøven</vt:lpstr>
      <vt:lpstr>Kompetanseprøver</vt:lpstr>
      <vt:lpstr>Særskilt tilrettelegging</vt:lpstr>
      <vt:lpstr>Utforming av prøven</vt:lpstr>
      <vt:lpstr>God start på prøven</vt:lpstr>
      <vt:lpstr>Hva skiller karakterene?</vt:lpstr>
      <vt:lpstr> Vurdering av kompetanse</vt:lpstr>
      <vt:lpstr>Tankene bak – hvordan får vi de fram?</vt:lpstr>
      <vt:lpstr>Vurderingsbegreper</vt:lpstr>
      <vt:lpstr>Kjennetegn på kompetanse </vt:lpstr>
      <vt:lpstr>Vurderingsskjema</vt:lpstr>
      <vt:lpstr>God start på prøven</vt:lpstr>
      <vt:lpstr>Prosedyre ved prøve </vt:lpstr>
      <vt:lpstr>Under prøven:  Begge i prøvenemnda skal dele ut prøven. Minst en er fysisk tilstede om ikke annet er avtalt.  Prøvenemnda skal lese oppgaven høyt hvis kandidaten ønsker det. Prøvenemnda skal gå gjennom prøven, stille kontrollspørsmål og sikre at kandidaten har oppfattet prøven riktig.  Prøvenemnda skal være tilstrekkelig tilstede under prøven slik at kandidaten blir sett under vesentlige deler av prøven. Prøvenemnda skal bruke vurderingsskjema og dokumentere alle deler av prøven.  Prøvenemnda skal ha en eller flere samtaler med kandidaten for å avklare arbeidsmåter og faglige forhold i prøven. </vt:lpstr>
      <vt:lpstr>Ved slutten av prøven: Prøvenemnda fastsetter karakter, og gir kandidaten muntlig tilbakemelding og karakter på prøven. Ved «ikke bestått» må prøvenemnda gi en grundig begrunnelse for karakteren. Begrunnelsen skal også gies muntlig, men skal skrives før den sendes fylkeskommunen sammen med karakteren i Vigo Bedrift.  Ny prøve ved ikke bestått:  Prøv å sette opp to nye prøvenemndsmedlemmer  Uforutsette hendelser under prøven: Kandidaten møter ikke til prøve Prøvenemnda avdekker juks på prøven Bortvisning fra prøve  Se prosedyre hvis noe av dette skulle oppstå. </vt:lpstr>
      <vt:lpstr>Dokumentasjon</vt:lpstr>
    </vt:vector>
  </TitlesOfParts>
  <Company>Nordland fylkeskommune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Oppnevning av prøvenemnder</dc:title>
  <dc:creator>Trine Ludviksen</dc:creator>
  <cp:lastModifiedBy>Trine Ludviksen</cp:lastModifiedBy>
  <cp:revision>2</cp:revision>
  <dcterms:created xsi:type="dcterms:W3CDTF">2023-01-04T13:53:05Z</dcterms:created>
  <dcterms:modified xsi:type="dcterms:W3CDTF">2024-02-08T12:43:10Z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0x010100B803E007F9BC3C4F98B066922CFCF1D3</vt:lpwstr>
  </property>
  <property fmtid="{D5CDD505-2E9C-101B-9397-08002B2CF9AE}" pid="3" name="MediaServiceImageTags">
    <vt:lpwstr/>
  </property>
</Properties>
</file>